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63" r:id="rId3"/>
  </p:sldMasterIdLst>
  <p:notesMasterIdLst>
    <p:notesMasterId r:id="rId14"/>
  </p:notesMasterIdLst>
  <p:handoutMasterIdLst>
    <p:handoutMasterId r:id="rId15"/>
  </p:handoutMasterIdLst>
  <p:sldIdLst>
    <p:sldId id="289" r:id="rId4"/>
    <p:sldId id="306" r:id="rId5"/>
    <p:sldId id="301" r:id="rId6"/>
    <p:sldId id="309" r:id="rId7"/>
    <p:sldId id="308" r:id="rId8"/>
    <p:sldId id="304" r:id="rId9"/>
    <p:sldId id="310" r:id="rId10"/>
    <p:sldId id="311" r:id="rId11"/>
    <p:sldId id="313" r:id="rId12"/>
    <p:sldId id="295" r:id="rId13"/>
  </p:sldIdLst>
  <p:sldSz cx="9144000" cy="6858000" type="screen4x3"/>
  <p:notesSz cx="6888163" cy="100203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FF"/>
    <a:srgbClr val="FFCCCC"/>
    <a:srgbClr val="FF99FF"/>
    <a:srgbClr val="FFFFCC"/>
    <a:srgbClr val="FF6699"/>
    <a:srgbClr val="FF5050"/>
    <a:srgbClr val="FFCC00"/>
    <a:srgbClr val="9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85" autoAdjust="0"/>
    <p:restoredTop sz="92171" autoAdjust="0"/>
  </p:normalViewPr>
  <p:slideViewPr>
    <p:cSldViewPr>
      <p:cViewPr varScale="1">
        <p:scale>
          <a:sx n="40" d="100"/>
          <a:sy n="40" d="100"/>
        </p:scale>
        <p:origin x="-1536" y="-96"/>
      </p:cViewPr>
      <p:guideLst>
        <p:guide orient="horz" pos="1525"/>
        <p:guide pos="295"/>
      </p:guideLst>
    </p:cSldViewPr>
  </p:slideViewPr>
  <p:outlineViewPr>
    <p:cViewPr>
      <p:scale>
        <a:sx n="33" d="100"/>
        <a:sy n="33" d="100"/>
      </p:scale>
      <p:origin x="0" y="-59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41CB8-7ED4-4632-8C22-EE3628316356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C4E2CEB4-DEEC-4AF0-8580-FFC44F09D27B}">
      <dgm:prSet phldrT="[Testo]"/>
      <dgm:spPr/>
      <dgm:t>
        <a:bodyPr/>
        <a:lstStyle/>
        <a:p>
          <a:pPr algn="ctr"/>
          <a:r>
            <a:rPr lang="it-IT" dirty="0" smtClean="0"/>
            <a:t>Art.4 c. 5bis</a:t>
          </a:r>
          <a:endParaRPr lang="it-IT" dirty="0"/>
        </a:p>
      </dgm:t>
    </dgm:pt>
    <dgm:pt modelId="{7DEE225D-C82A-4B64-8CE7-473CBBA5B0FF}" type="parTrans" cxnId="{4764CA1D-32CB-4C5D-9FE6-7285FC3596F0}">
      <dgm:prSet/>
      <dgm:spPr/>
      <dgm:t>
        <a:bodyPr/>
        <a:lstStyle/>
        <a:p>
          <a:endParaRPr lang="it-IT"/>
        </a:p>
      </dgm:t>
    </dgm:pt>
    <dgm:pt modelId="{98C422DE-E631-4F8E-AC6F-D1F6BEF5930C}" type="sibTrans" cxnId="{4764CA1D-32CB-4C5D-9FE6-7285FC3596F0}">
      <dgm:prSet/>
      <dgm:spPr/>
      <dgm:t>
        <a:bodyPr/>
        <a:lstStyle/>
        <a:p>
          <a:endParaRPr lang="it-IT"/>
        </a:p>
      </dgm:t>
    </dgm:pt>
    <dgm:pt modelId="{CD3AFA21-27A2-4B20-92B8-BA703EFA013D}">
      <dgm:prSet phldrT="[Testo]"/>
      <dgm:spPr/>
      <dgm:t>
        <a:bodyPr/>
        <a:lstStyle/>
        <a:p>
          <a:pPr algn="ctr"/>
          <a:r>
            <a:rPr lang="it-IT" dirty="0" smtClean="0"/>
            <a:t>Art.4 c. 5ter</a:t>
          </a:r>
          <a:endParaRPr lang="it-IT" dirty="0"/>
        </a:p>
      </dgm:t>
    </dgm:pt>
    <dgm:pt modelId="{44F27076-3ABE-4028-BC86-814455DCAABF}" type="parTrans" cxnId="{28C8464A-99C6-47EA-820D-5A1EA3EB29A7}">
      <dgm:prSet/>
      <dgm:spPr/>
      <dgm:t>
        <a:bodyPr/>
        <a:lstStyle/>
        <a:p>
          <a:endParaRPr lang="it-IT"/>
        </a:p>
      </dgm:t>
    </dgm:pt>
    <dgm:pt modelId="{9917F837-C0F1-4729-99CC-2273A8E25447}" type="sibTrans" cxnId="{28C8464A-99C6-47EA-820D-5A1EA3EB29A7}">
      <dgm:prSet/>
      <dgm:spPr/>
      <dgm:t>
        <a:bodyPr/>
        <a:lstStyle/>
        <a:p>
          <a:endParaRPr lang="it-IT"/>
        </a:p>
      </dgm:t>
    </dgm:pt>
    <dgm:pt modelId="{2CD7C4A3-AAC7-4EDF-9D5A-C2FACC04C1FB}">
      <dgm:prSet phldrT="[Testo]"/>
      <dgm:spPr/>
      <dgm:t>
        <a:bodyPr/>
        <a:lstStyle/>
        <a:p>
          <a:pPr algn="ctr"/>
          <a:r>
            <a:rPr lang="it-IT" dirty="0" smtClean="0"/>
            <a:t>Art. 44 c.1 </a:t>
          </a:r>
          <a:r>
            <a:rPr lang="it-IT" dirty="0" err="1" smtClean="0"/>
            <a:t>lett</a:t>
          </a:r>
          <a:r>
            <a:rPr lang="it-IT" dirty="0" smtClean="0"/>
            <a:t>. </a:t>
          </a:r>
          <a:r>
            <a:rPr lang="it-IT" i="1" dirty="0" smtClean="0"/>
            <a:t>a</a:t>
          </a:r>
          <a:endParaRPr lang="it-IT" i="1" dirty="0"/>
        </a:p>
      </dgm:t>
    </dgm:pt>
    <dgm:pt modelId="{94316F90-DEB7-47B2-A899-D3794AD97656}" type="parTrans" cxnId="{7EEBE577-A379-47F2-A260-F93DC6EA8E2A}">
      <dgm:prSet/>
      <dgm:spPr/>
      <dgm:t>
        <a:bodyPr/>
        <a:lstStyle/>
        <a:p>
          <a:endParaRPr lang="it-IT"/>
        </a:p>
      </dgm:t>
    </dgm:pt>
    <dgm:pt modelId="{4FFB613A-4399-48CE-A9C6-288264F4BCFA}" type="sibTrans" cxnId="{7EEBE577-A379-47F2-A260-F93DC6EA8E2A}">
      <dgm:prSet/>
      <dgm:spPr/>
      <dgm:t>
        <a:bodyPr/>
        <a:lstStyle/>
        <a:p>
          <a:endParaRPr lang="it-IT"/>
        </a:p>
      </dgm:t>
    </dgm:pt>
    <dgm:pt modelId="{BA0FEF14-CD40-4929-8F05-7FABC47155F5}">
      <dgm:prSet custT="1"/>
      <dgm:spPr/>
      <dgm:t>
        <a:bodyPr/>
        <a:lstStyle/>
        <a:p>
          <a:r>
            <a:rPr lang="it-IT" sz="2400" dirty="0" smtClean="0"/>
            <a:t>Il minore ha diritto al mantenimento degli affetti con gli affidatari </a:t>
          </a:r>
          <a:r>
            <a:rPr lang="it-IT" sz="2400" b="1" dirty="0" smtClean="0">
              <a:solidFill>
                <a:srgbClr val="7030A0"/>
              </a:solidFill>
            </a:rPr>
            <a:t>post affido</a:t>
          </a:r>
          <a:endParaRPr lang="it-IT" sz="2400" b="1" dirty="0">
            <a:solidFill>
              <a:srgbClr val="7030A0"/>
            </a:solidFill>
          </a:endParaRPr>
        </a:p>
      </dgm:t>
    </dgm:pt>
    <dgm:pt modelId="{148F71CC-FE17-4000-A78E-C6E40BED1407}" type="parTrans" cxnId="{51CF9405-0517-4D45-99C3-351E9D186EBB}">
      <dgm:prSet/>
      <dgm:spPr/>
      <dgm:t>
        <a:bodyPr/>
        <a:lstStyle/>
        <a:p>
          <a:endParaRPr lang="it-IT"/>
        </a:p>
      </dgm:t>
    </dgm:pt>
    <dgm:pt modelId="{406CAE22-EDEC-493E-B15C-D8C05A82C959}" type="sibTrans" cxnId="{51CF9405-0517-4D45-99C3-351E9D186EBB}">
      <dgm:prSet/>
      <dgm:spPr/>
      <dgm:t>
        <a:bodyPr/>
        <a:lstStyle/>
        <a:p>
          <a:endParaRPr lang="it-IT"/>
        </a:p>
      </dgm:t>
    </dgm:pt>
    <dgm:pt modelId="{F1B366DB-C24C-41A4-83FC-F4C159E354A7}">
      <dgm:prSet custT="1"/>
      <dgm:spPr/>
      <dgm:t>
        <a:bodyPr/>
        <a:lstStyle/>
        <a:p>
          <a:r>
            <a:rPr lang="it-IT" sz="2400" dirty="0" smtClean="0"/>
            <a:t>Possibilità di </a:t>
          </a:r>
          <a:r>
            <a:rPr lang="it-IT" sz="2400" b="1" dirty="0" smtClean="0">
              <a:solidFill>
                <a:srgbClr val="7030A0"/>
              </a:solidFill>
            </a:rPr>
            <a:t>adozione in casi particolari </a:t>
          </a:r>
          <a:r>
            <a:rPr lang="it-IT" sz="2400" dirty="0" smtClean="0"/>
            <a:t>da parte degli affidatari se il minore è orfano </a:t>
          </a:r>
          <a:endParaRPr lang="it-IT" sz="2400" dirty="0"/>
        </a:p>
      </dgm:t>
    </dgm:pt>
    <dgm:pt modelId="{2153D30F-C069-416C-9C87-984BE778C69B}" type="parTrans" cxnId="{91C344A4-7099-444A-A02E-5BD2DFC12F40}">
      <dgm:prSet/>
      <dgm:spPr/>
      <dgm:t>
        <a:bodyPr/>
        <a:lstStyle/>
        <a:p>
          <a:endParaRPr lang="it-IT"/>
        </a:p>
      </dgm:t>
    </dgm:pt>
    <dgm:pt modelId="{44DA15B8-7F2F-46B1-B369-ABAB282B87B8}" type="sibTrans" cxnId="{91C344A4-7099-444A-A02E-5BD2DFC12F40}">
      <dgm:prSet/>
      <dgm:spPr/>
      <dgm:t>
        <a:bodyPr/>
        <a:lstStyle/>
        <a:p>
          <a:endParaRPr lang="it-IT"/>
        </a:p>
      </dgm:t>
    </dgm:pt>
    <dgm:pt modelId="{39AD8376-1F3B-4395-B4A4-9AAF2500E3D3}">
      <dgm:prSet/>
      <dgm:spPr/>
      <dgm:t>
        <a:bodyPr/>
        <a:lstStyle/>
        <a:p>
          <a:endParaRPr lang="it-IT" sz="2000" dirty="0"/>
        </a:p>
      </dgm:t>
    </dgm:pt>
    <dgm:pt modelId="{D2298650-103F-466F-B493-75AB0E9155BC}" type="parTrans" cxnId="{3630ADD2-28FF-4C31-AEDE-9D05EE7DA989}">
      <dgm:prSet/>
      <dgm:spPr/>
      <dgm:t>
        <a:bodyPr/>
        <a:lstStyle/>
        <a:p>
          <a:endParaRPr lang="it-IT"/>
        </a:p>
      </dgm:t>
    </dgm:pt>
    <dgm:pt modelId="{825E99DC-9549-4117-8ABF-948CE6FEF63B}" type="sibTrans" cxnId="{3630ADD2-28FF-4C31-AEDE-9D05EE7DA989}">
      <dgm:prSet/>
      <dgm:spPr/>
      <dgm:t>
        <a:bodyPr/>
        <a:lstStyle/>
        <a:p>
          <a:endParaRPr lang="it-IT"/>
        </a:p>
      </dgm:t>
    </dgm:pt>
    <dgm:pt modelId="{57EF123A-34BA-43D1-BDB4-4479E764858C}">
      <dgm:prSet custT="1"/>
      <dgm:spPr/>
      <dgm:t>
        <a:bodyPr/>
        <a:lstStyle/>
        <a:p>
          <a:r>
            <a:rPr lang="it-IT" sz="2400" dirty="0" smtClean="0"/>
            <a:t>Preferenza per i coniugi affidatari ai fini dell’</a:t>
          </a:r>
          <a:r>
            <a:rPr lang="it-IT" sz="2400" b="1" dirty="0" smtClean="0">
              <a:solidFill>
                <a:srgbClr val="7030A0"/>
              </a:solidFill>
            </a:rPr>
            <a:t>adozione piena</a:t>
          </a:r>
          <a:r>
            <a:rPr lang="it-IT" sz="2400" dirty="0" smtClean="0"/>
            <a:t>, nel caso di affido prolungato e sopravvenuta dichiarazione dello stato di adottabilità</a:t>
          </a:r>
          <a:endParaRPr lang="it-IT" sz="2400" dirty="0"/>
        </a:p>
      </dgm:t>
    </dgm:pt>
    <dgm:pt modelId="{E4EB1C70-1FBA-4AEC-A8D6-1C7671AAADB9}" type="sibTrans" cxnId="{9BE9B866-D7BC-440C-B5BB-62E1D3958BB9}">
      <dgm:prSet/>
      <dgm:spPr/>
      <dgm:t>
        <a:bodyPr/>
        <a:lstStyle/>
        <a:p>
          <a:endParaRPr lang="it-IT"/>
        </a:p>
      </dgm:t>
    </dgm:pt>
    <dgm:pt modelId="{1DBCD499-0FA8-4B48-9619-1A8D562240F7}" type="parTrans" cxnId="{9BE9B866-D7BC-440C-B5BB-62E1D3958BB9}">
      <dgm:prSet/>
      <dgm:spPr/>
      <dgm:t>
        <a:bodyPr/>
        <a:lstStyle/>
        <a:p>
          <a:endParaRPr lang="it-IT"/>
        </a:p>
      </dgm:t>
    </dgm:pt>
    <dgm:pt modelId="{32F3388E-1E2B-4F23-BC66-1080C40C9222}" type="pres">
      <dgm:prSet presAssocID="{30641CB8-7ED4-4632-8C22-EE3628316356}" presName="diagram" presStyleCnt="0">
        <dgm:presLayoutVars>
          <dgm:dir/>
          <dgm:animLvl val="lvl"/>
          <dgm:resizeHandles val="exact"/>
        </dgm:presLayoutVars>
      </dgm:prSet>
      <dgm:spPr/>
    </dgm:pt>
    <dgm:pt modelId="{E665659B-94D0-4EB6-9132-B37CD1A4FECB}" type="pres">
      <dgm:prSet presAssocID="{C4E2CEB4-DEEC-4AF0-8580-FFC44F09D27B}" presName="compNode" presStyleCnt="0"/>
      <dgm:spPr/>
    </dgm:pt>
    <dgm:pt modelId="{CDFFA9BE-CA56-4219-9513-E03EF6AC57F6}" type="pres">
      <dgm:prSet presAssocID="{C4E2CEB4-DEEC-4AF0-8580-FFC44F09D27B}" presName="childRect" presStyleLbl="bgAcc1" presStyleIdx="0" presStyleCnt="3" custScaleX="108433" custScaleY="197499" custLinFactNeighborX="5333" custLinFactNeighborY="-347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910C0F-1928-448A-9D36-84CD6310F39D}" type="pres">
      <dgm:prSet presAssocID="{C4E2CEB4-DEEC-4AF0-8580-FFC44F09D27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BD356E-F81C-40DC-911D-74F6BB175B38}" type="pres">
      <dgm:prSet presAssocID="{C4E2CEB4-DEEC-4AF0-8580-FFC44F09D27B}" presName="parentRect" presStyleLbl="alignNode1" presStyleIdx="0" presStyleCnt="3" custScaleX="76185" custLinFactNeighborX="6003" custLinFactNeighborY="-16931"/>
      <dgm:spPr/>
      <dgm:t>
        <a:bodyPr/>
        <a:lstStyle/>
        <a:p>
          <a:endParaRPr lang="it-IT"/>
        </a:p>
      </dgm:t>
    </dgm:pt>
    <dgm:pt modelId="{F2B805BD-34F0-4A65-9A00-E3A552F392FB}" type="pres">
      <dgm:prSet presAssocID="{C4E2CEB4-DEEC-4AF0-8580-FFC44F09D27B}" presName="adorn" presStyleLbl="fgAccFollowNode1" presStyleIdx="0" presStyleCnt="3" custLinFactNeighborX="-6179" custLinFactNeighborY="29674"/>
      <dgm:spPr/>
    </dgm:pt>
    <dgm:pt modelId="{4876EF3D-0583-4DBC-9C9E-929CA2C59114}" type="pres">
      <dgm:prSet presAssocID="{98C422DE-E631-4F8E-AC6F-D1F6BEF5930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FCB3EEF7-DA71-41FB-B4D3-0E85032A8B6F}" type="pres">
      <dgm:prSet presAssocID="{CD3AFA21-27A2-4B20-92B8-BA703EFA013D}" presName="compNode" presStyleCnt="0"/>
      <dgm:spPr/>
    </dgm:pt>
    <dgm:pt modelId="{3CC45734-2303-4394-8A11-8DCB0A59099B}" type="pres">
      <dgm:prSet presAssocID="{CD3AFA21-27A2-4B20-92B8-BA703EFA013D}" presName="childRect" presStyleLbl="bgAcc1" presStyleIdx="1" presStyleCnt="3" custAng="0" custScaleY="144487" custLinFactNeighborX="1747" custLinFactNeighborY="91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1E0919-7266-4BDD-AF89-1C3A26D82C3A}" type="pres">
      <dgm:prSet presAssocID="{CD3AFA21-27A2-4B20-92B8-BA703EFA01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839990-1AF4-4BC5-AE92-82D53CA60D9B}" type="pres">
      <dgm:prSet presAssocID="{CD3AFA21-27A2-4B20-92B8-BA703EFA013D}" presName="parentRect" presStyleLbl="alignNode1" presStyleIdx="1" presStyleCnt="3" custScaleX="85382" custLinFactNeighborX="36" custLinFactNeighborY="13890"/>
      <dgm:spPr/>
      <dgm:t>
        <a:bodyPr/>
        <a:lstStyle/>
        <a:p>
          <a:endParaRPr lang="it-IT"/>
        </a:p>
      </dgm:t>
    </dgm:pt>
    <dgm:pt modelId="{2947B5BB-4418-4976-955C-D9C625A9A185}" type="pres">
      <dgm:prSet presAssocID="{CD3AFA21-27A2-4B20-92B8-BA703EFA013D}" presName="adorn" presStyleLbl="fgAccFollowNode1" presStyleIdx="1" presStyleCnt="3" custLinFactNeighborX="-20372" custLinFactNeighborY="5898"/>
      <dgm:spPr/>
    </dgm:pt>
    <dgm:pt modelId="{FCB2190F-4C6D-497D-85CC-C31B76D0CE92}" type="pres">
      <dgm:prSet presAssocID="{9917F837-C0F1-4729-99CC-2273A8E2544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4A9A56CC-8F8D-4A31-B717-258272A9DA8D}" type="pres">
      <dgm:prSet presAssocID="{2CD7C4A3-AAC7-4EDF-9D5A-C2FACC04C1FB}" presName="compNode" presStyleCnt="0"/>
      <dgm:spPr/>
    </dgm:pt>
    <dgm:pt modelId="{EB605F3E-6973-403C-9A4A-4335B44A1A2E}" type="pres">
      <dgm:prSet presAssocID="{2CD7C4A3-AAC7-4EDF-9D5A-C2FACC04C1FB}" presName="childRect" presStyleLbl="bgAcc1" presStyleIdx="2" presStyleCnt="3" custScaleY="154183" custLinFactNeighborX="-3220" custLinFactNeighborY="69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CC4DED-F78B-479D-8E79-830EFDDBBE89}" type="pres">
      <dgm:prSet presAssocID="{2CD7C4A3-AAC7-4EDF-9D5A-C2FACC04C1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FDDA7C-828F-477B-9F56-A13301D07F7E}" type="pres">
      <dgm:prSet presAssocID="{2CD7C4A3-AAC7-4EDF-9D5A-C2FACC04C1FB}" presName="parentRect" presStyleLbl="alignNode1" presStyleIdx="2" presStyleCnt="3" custScaleX="75640" custLinFactNeighborX="-6609" custLinFactNeighborY="44742"/>
      <dgm:spPr/>
      <dgm:t>
        <a:bodyPr/>
        <a:lstStyle/>
        <a:p>
          <a:endParaRPr lang="it-IT"/>
        </a:p>
      </dgm:t>
    </dgm:pt>
    <dgm:pt modelId="{92C1E4FF-1975-4493-998E-3B309DB0F8C3}" type="pres">
      <dgm:prSet presAssocID="{2CD7C4A3-AAC7-4EDF-9D5A-C2FACC04C1FB}" presName="adorn" presStyleLbl="fgAccFollowNode1" presStyleIdx="2" presStyleCnt="3" custLinFactNeighborX="-2577" custLinFactNeighborY="-2099"/>
      <dgm:spPr/>
    </dgm:pt>
  </dgm:ptLst>
  <dgm:cxnLst>
    <dgm:cxn modelId="{C8796ACE-2092-4461-A316-12AF50BF5B6F}" type="presOf" srcId="{CD3AFA21-27A2-4B20-92B8-BA703EFA013D}" destId="{8E839990-1AF4-4BC5-AE92-82D53CA60D9B}" srcOrd="1" destOrd="0" presId="urn:microsoft.com/office/officeart/2005/8/layout/bList2#1"/>
    <dgm:cxn modelId="{277E3FAB-10D0-4E2B-81D7-A95A33239AC9}" type="presOf" srcId="{CD3AFA21-27A2-4B20-92B8-BA703EFA013D}" destId="{121E0919-7266-4BDD-AF89-1C3A26D82C3A}" srcOrd="0" destOrd="0" presId="urn:microsoft.com/office/officeart/2005/8/layout/bList2#1"/>
    <dgm:cxn modelId="{7EEBE577-A379-47F2-A260-F93DC6EA8E2A}" srcId="{30641CB8-7ED4-4632-8C22-EE3628316356}" destId="{2CD7C4A3-AAC7-4EDF-9D5A-C2FACC04C1FB}" srcOrd="2" destOrd="0" parTransId="{94316F90-DEB7-47B2-A899-D3794AD97656}" sibTransId="{4FFB613A-4399-48CE-A9C6-288264F4BCFA}"/>
    <dgm:cxn modelId="{9BE9B866-D7BC-440C-B5BB-62E1D3958BB9}" srcId="{C4E2CEB4-DEEC-4AF0-8580-FFC44F09D27B}" destId="{57EF123A-34BA-43D1-BDB4-4479E764858C}" srcOrd="0" destOrd="0" parTransId="{1DBCD499-0FA8-4B48-9619-1A8D562240F7}" sibTransId="{E4EB1C70-1FBA-4AEC-A8D6-1C7671AAADB9}"/>
    <dgm:cxn modelId="{3C6982CE-0F3E-4FD6-A574-CED7FB12B4AE}" type="presOf" srcId="{2CD7C4A3-AAC7-4EDF-9D5A-C2FACC04C1FB}" destId="{EFCC4DED-F78B-479D-8E79-830EFDDBBE89}" srcOrd="0" destOrd="0" presId="urn:microsoft.com/office/officeart/2005/8/layout/bList2#1"/>
    <dgm:cxn modelId="{28C8464A-99C6-47EA-820D-5A1EA3EB29A7}" srcId="{30641CB8-7ED4-4632-8C22-EE3628316356}" destId="{CD3AFA21-27A2-4B20-92B8-BA703EFA013D}" srcOrd="1" destOrd="0" parTransId="{44F27076-3ABE-4028-BC86-814455DCAABF}" sibTransId="{9917F837-C0F1-4729-99CC-2273A8E25447}"/>
    <dgm:cxn modelId="{A8C28A2A-0022-44C6-9CBF-6BCD72FA60C2}" type="presOf" srcId="{BA0FEF14-CD40-4929-8F05-7FABC47155F5}" destId="{3CC45734-2303-4394-8A11-8DCB0A59099B}" srcOrd="0" destOrd="0" presId="urn:microsoft.com/office/officeart/2005/8/layout/bList2#1"/>
    <dgm:cxn modelId="{3630ADD2-28FF-4C31-AEDE-9D05EE7DA989}" srcId="{2CD7C4A3-AAC7-4EDF-9D5A-C2FACC04C1FB}" destId="{39AD8376-1F3B-4395-B4A4-9AAF2500E3D3}" srcOrd="1" destOrd="0" parTransId="{D2298650-103F-466F-B493-75AB0E9155BC}" sibTransId="{825E99DC-9549-4117-8ABF-948CE6FEF63B}"/>
    <dgm:cxn modelId="{F2B1D442-941B-4BDD-8E03-AA71A215DF74}" type="presOf" srcId="{9917F837-C0F1-4729-99CC-2273A8E25447}" destId="{FCB2190F-4C6D-497D-85CC-C31B76D0CE92}" srcOrd="0" destOrd="0" presId="urn:microsoft.com/office/officeart/2005/8/layout/bList2#1"/>
    <dgm:cxn modelId="{C82EA5CD-BAC2-46C4-98CA-F5DFA2EFFFC8}" type="presOf" srcId="{57EF123A-34BA-43D1-BDB4-4479E764858C}" destId="{CDFFA9BE-CA56-4219-9513-E03EF6AC57F6}" srcOrd="0" destOrd="0" presId="urn:microsoft.com/office/officeart/2005/8/layout/bList2#1"/>
    <dgm:cxn modelId="{90621C8E-7107-45D9-BD7D-436E6D7E7523}" type="presOf" srcId="{C4E2CEB4-DEEC-4AF0-8580-FFC44F09D27B}" destId="{C3BD356E-F81C-40DC-911D-74F6BB175B38}" srcOrd="1" destOrd="0" presId="urn:microsoft.com/office/officeart/2005/8/layout/bList2#1"/>
    <dgm:cxn modelId="{4764CA1D-32CB-4C5D-9FE6-7285FC3596F0}" srcId="{30641CB8-7ED4-4632-8C22-EE3628316356}" destId="{C4E2CEB4-DEEC-4AF0-8580-FFC44F09D27B}" srcOrd="0" destOrd="0" parTransId="{7DEE225D-C82A-4B64-8CE7-473CBBA5B0FF}" sibTransId="{98C422DE-E631-4F8E-AC6F-D1F6BEF5930C}"/>
    <dgm:cxn modelId="{B1CB0D34-47CF-4717-8C60-7D099F11D1F3}" type="presOf" srcId="{30641CB8-7ED4-4632-8C22-EE3628316356}" destId="{32F3388E-1E2B-4F23-BC66-1080C40C9222}" srcOrd="0" destOrd="0" presId="urn:microsoft.com/office/officeart/2005/8/layout/bList2#1"/>
    <dgm:cxn modelId="{1BEC7084-C10A-4546-849E-548E25040110}" type="presOf" srcId="{2CD7C4A3-AAC7-4EDF-9D5A-C2FACC04C1FB}" destId="{6CFDDA7C-828F-477B-9F56-A13301D07F7E}" srcOrd="1" destOrd="0" presId="urn:microsoft.com/office/officeart/2005/8/layout/bList2#1"/>
    <dgm:cxn modelId="{75B9C972-0705-43C1-8614-6819459BF69A}" type="presOf" srcId="{39AD8376-1F3B-4395-B4A4-9AAF2500E3D3}" destId="{EB605F3E-6973-403C-9A4A-4335B44A1A2E}" srcOrd="0" destOrd="1" presId="urn:microsoft.com/office/officeart/2005/8/layout/bList2#1"/>
    <dgm:cxn modelId="{51CF9405-0517-4D45-99C3-351E9D186EBB}" srcId="{CD3AFA21-27A2-4B20-92B8-BA703EFA013D}" destId="{BA0FEF14-CD40-4929-8F05-7FABC47155F5}" srcOrd="0" destOrd="0" parTransId="{148F71CC-FE17-4000-A78E-C6E40BED1407}" sibTransId="{406CAE22-EDEC-493E-B15C-D8C05A82C959}"/>
    <dgm:cxn modelId="{F72DAB78-7A08-4867-AA48-A9CFC3D1D32C}" type="presOf" srcId="{F1B366DB-C24C-41A4-83FC-F4C159E354A7}" destId="{EB605F3E-6973-403C-9A4A-4335B44A1A2E}" srcOrd="0" destOrd="0" presId="urn:microsoft.com/office/officeart/2005/8/layout/bList2#1"/>
    <dgm:cxn modelId="{92CB8065-ED70-4C33-8286-2721EA2B2E71}" type="presOf" srcId="{C4E2CEB4-DEEC-4AF0-8580-FFC44F09D27B}" destId="{C8910C0F-1928-448A-9D36-84CD6310F39D}" srcOrd="0" destOrd="0" presId="urn:microsoft.com/office/officeart/2005/8/layout/bList2#1"/>
    <dgm:cxn modelId="{91C344A4-7099-444A-A02E-5BD2DFC12F40}" srcId="{2CD7C4A3-AAC7-4EDF-9D5A-C2FACC04C1FB}" destId="{F1B366DB-C24C-41A4-83FC-F4C159E354A7}" srcOrd="0" destOrd="0" parTransId="{2153D30F-C069-416C-9C87-984BE778C69B}" sibTransId="{44DA15B8-7F2F-46B1-B369-ABAB282B87B8}"/>
    <dgm:cxn modelId="{0DCE2654-931B-4258-BD9F-97BC632170D3}" type="presOf" srcId="{98C422DE-E631-4F8E-AC6F-D1F6BEF5930C}" destId="{4876EF3D-0583-4DBC-9C9E-929CA2C59114}" srcOrd="0" destOrd="0" presId="urn:microsoft.com/office/officeart/2005/8/layout/bList2#1"/>
    <dgm:cxn modelId="{D1069BFB-8E31-4F61-B5C9-D29F1C26B85D}" type="presParOf" srcId="{32F3388E-1E2B-4F23-BC66-1080C40C9222}" destId="{E665659B-94D0-4EB6-9132-B37CD1A4FECB}" srcOrd="0" destOrd="0" presId="urn:microsoft.com/office/officeart/2005/8/layout/bList2#1"/>
    <dgm:cxn modelId="{81BE16AA-A125-47AB-BA71-C27C8B8B8024}" type="presParOf" srcId="{E665659B-94D0-4EB6-9132-B37CD1A4FECB}" destId="{CDFFA9BE-CA56-4219-9513-E03EF6AC57F6}" srcOrd="0" destOrd="0" presId="urn:microsoft.com/office/officeart/2005/8/layout/bList2#1"/>
    <dgm:cxn modelId="{1A6A156F-8CBA-4680-9821-A0520C61CA6D}" type="presParOf" srcId="{E665659B-94D0-4EB6-9132-B37CD1A4FECB}" destId="{C8910C0F-1928-448A-9D36-84CD6310F39D}" srcOrd="1" destOrd="0" presId="urn:microsoft.com/office/officeart/2005/8/layout/bList2#1"/>
    <dgm:cxn modelId="{C2941E05-0057-4D7F-BBBA-90976AA185E3}" type="presParOf" srcId="{E665659B-94D0-4EB6-9132-B37CD1A4FECB}" destId="{C3BD356E-F81C-40DC-911D-74F6BB175B38}" srcOrd="2" destOrd="0" presId="urn:microsoft.com/office/officeart/2005/8/layout/bList2#1"/>
    <dgm:cxn modelId="{7B5F0DF7-3C6A-4C87-984F-FEE308CB033C}" type="presParOf" srcId="{E665659B-94D0-4EB6-9132-B37CD1A4FECB}" destId="{F2B805BD-34F0-4A65-9A00-E3A552F392FB}" srcOrd="3" destOrd="0" presId="urn:microsoft.com/office/officeart/2005/8/layout/bList2#1"/>
    <dgm:cxn modelId="{4522751E-0097-42F2-B6B6-81D6BAEC0ACC}" type="presParOf" srcId="{32F3388E-1E2B-4F23-BC66-1080C40C9222}" destId="{4876EF3D-0583-4DBC-9C9E-929CA2C59114}" srcOrd="1" destOrd="0" presId="urn:microsoft.com/office/officeart/2005/8/layout/bList2#1"/>
    <dgm:cxn modelId="{60C57B63-F38F-4DB9-9019-69FCBA80B05C}" type="presParOf" srcId="{32F3388E-1E2B-4F23-BC66-1080C40C9222}" destId="{FCB3EEF7-DA71-41FB-B4D3-0E85032A8B6F}" srcOrd="2" destOrd="0" presId="urn:microsoft.com/office/officeart/2005/8/layout/bList2#1"/>
    <dgm:cxn modelId="{BAC485D5-3153-4371-8269-1344FBAFBF68}" type="presParOf" srcId="{FCB3EEF7-DA71-41FB-B4D3-0E85032A8B6F}" destId="{3CC45734-2303-4394-8A11-8DCB0A59099B}" srcOrd="0" destOrd="0" presId="urn:microsoft.com/office/officeart/2005/8/layout/bList2#1"/>
    <dgm:cxn modelId="{94858308-1808-4941-99C5-6815CBDB39DB}" type="presParOf" srcId="{FCB3EEF7-DA71-41FB-B4D3-0E85032A8B6F}" destId="{121E0919-7266-4BDD-AF89-1C3A26D82C3A}" srcOrd="1" destOrd="0" presId="urn:microsoft.com/office/officeart/2005/8/layout/bList2#1"/>
    <dgm:cxn modelId="{A01C497C-C62F-4DD1-9462-2200069DD103}" type="presParOf" srcId="{FCB3EEF7-DA71-41FB-B4D3-0E85032A8B6F}" destId="{8E839990-1AF4-4BC5-AE92-82D53CA60D9B}" srcOrd="2" destOrd="0" presId="urn:microsoft.com/office/officeart/2005/8/layout/bList2#1"/>
    <dgm:cxn modelId="{D7B2D3C4-11F2-403E-9E45-1A98C4EA8B06}" type="presParOf" srcId="{FCB3EEF7-DA71-41FB-B4D3-0E85032A8B6F}" destId="{2947B5BB-4418-4976-955C-D9C625A9A185}" srcOrd="3" destOrd="0" presId="urn:microsoft.com/office/officeart/2005/8/layout/bList2#1"/>
    <dgm:cxn modelId="{D1D025CF-C25C-4FF3-B2A8-8510C1F77EB4}" type="presParOf" srcId="{32F3388E-1E2B-4F23-BC66-1080C40C9222}" destId="{FCB2190F-4C6D-497D-85CC-C31B76D0CE92}" srcOrd="3" destOrd="0" presId="urn:microsoft.com/office/officeart/2005/8/layout/bList2#1"/>
    <dgm:cxn modelId="{9FC9AF12-4B53-4C3A-9CD3-777AE57AA413}" type="presParOf" srcId="{32F3388E-1E2B-4F23-BC66-1080C40C9222}" destId="{4A9A56CC-8F8D-4A31-B717-258272A9DA8D}" srcOrd="4" destOrd="0" presId="urn:microsoft.com/office/officeart/2005/8/layout/bList2#1"/>
    <dgm:cxn modelId="{CF2A6B21-8AFF-4739-86EF-601DCA508122}" type="presParOf" srcId="{4A9A56CC-8F8D-4A31-B717-258272A9DA8D}" destId="{EB605F3E-6973-403C-9A4A-4335B44A1A2E}" srcOrd="0" destOrd="0" presId="urn:microsoft.com/office/officeart/2005/8/layout/bList2#1"/>
    <dgm:cxn modelId="{47226730-51CC-44B7-A62E-A83A59B8FFC7}" type="presParOf" srcId="{4A9A56CC-8F8D-4A31-B717-258272A9DA8D}" destId="{EFCC4DED-F78B-479D-8E79-830EFDDBBE89}" srcOrd="1" destOrd="0" presId="urn:microsoft.com/office/officeart/2005/8/layout/bList2#1"/>
    <dgm:cxn modelId="{022468C7-770D-48AF-BC0D-1AD9C1247728}" type="presParOf" srcId="{4A9A56CC-8F8D-4A31-B717-258272A9DA8D}" destId="{6CFDDA7C-828F-477B-9F56-A13301D07F7E}" srcOrd="2" destOrd="0" presId="urn:microsoft.com/office/officeart/2005/8/layout/bList2#1"/>
    <dgm:cxn modelId="{B22A68CF-3FD8-479F-9331-F15F257C896F}" type="presParOf" srcId="{4A9A56CC-8F8D-4A31-B717-258272A9DA8D}" destId="{92C1E4FF-1975-4493-998E-3B309DB0F8C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3790E-5D55-4C01-A382-8E67DC5635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67E0F40-0708-436C-AF8F-29211D780876}">
      <dgm:prSet phldrT="[Testo]" custT="1"/>
      <dgm:spPr/>
      <dgm:t>
        <a:bodyPr/>
        <a:lstStyle/>
        <a:p>
          <a:r>
            <a:rPr lang="it-IT" sz="2800" dirty="0" smtClean="0"/>
            <a:t>Visione </a:t>
          </a:r>
          <a:r>
            <a:rPr lang="it-IT" sz="2800" dirty="0" err="1" smtClean="0"/>
            <a:t>adultocentrica</a:t>
          </a:r>
          <a:endParaRPr lang="it-IT" sz="2800" dirty="0"/>
        </a:p>
      </dgm:t>
    </dgm:pt>
    <dgm:pt modelId="{FA5AFF01-EFE0-4B62-815E-3049643BE32E}" type="parTrans" cxnId="{7C43F060-6415-47E6-AF06-D80576091803}">
      <dgm:prSet/>
      <dgm:spPr/>
      <dgm:t>
        <a:bodyPr/>
        <a:lstStyle/>
        <a:p>
          <a:endParaRPr lang="it-IT"/>
        </a:p>
      </dgm:t>
    </dgm:pt>
    <dgm:pt modelId="{F781B282-2628-4D57-9792-CEB0C72C8F1F}" type="sibTrans" cxnId="{7C43F060-6415-47E6-AF06-D80576091803}">
      <dgm:prSet/>
      <dgm:spPr/>
      <dgm:t>
        <a:bodyPr/>
        <a:lstStyle/>
        <a:p>
          <a:endParaRPr lang="it-IT"/>
        </a:p>
      </dgm:t>
    </dgm:pt>
    <dgm:pt modelId="{C341F141-DFEB-4A21-B2E3-4E5823F468C3}">
      <dgm:prSet custT="1"/>
      <dgm:spPr/>
      <dgm:t>
        <a:bodyPr/>
        <a:lstStyle/>
        <a:p>
          <a:r>
            <a:rPr lang="it-IT" sz="2800" dirty="0" smtClean="0"/>
            <a:t>Ripensamento delle caratteristiche dell’affido e dell’adozione, così come disciplinate dalla legge 184 </a:t>
          </a:r>
          <a:endParaRPr lang="it-IT" sz="2800" dirty="0"/>
        </a:p>
      </dgm:t>
    </dgm:pt>
    <dgm:pt modelId="{40C9CFE2-A302-4225-8A92-35E356C1D2EF}" type="parTrans" cxnId="{987BD1F0-201A-4106-A4AB-08577097CFE4}">
      <dgm:prSet/>
      <dgm:spPr/>
      <dgm:t>
        <a:bodyPr/>
        <a:lstStyle/>
        <a:p>
          <a:endParaRPr lang="it-IT"/>
        </a:p>
      </dgm:t>
    </dgm:pt>
    <dgm:pt modelId="{BDEA6934-9050-4853-8CD8-3A0B6F2EFC0D}" type="sibTrans" cxnId="{987BD1F0-201A-4106-A4AB-08577097CFE4}">
      <dgm:prSet/>
      <dgm:spPr/>
      <dgm:t>
        <a:bodyPr/>
        <a:lstStyle/>
        <a:p>
          <a:endParaRPr lang="it-IT"/>
        </a:p>
      </dgm:t>
    </dgm:pt>
    <dgm:pt modelId="{FDF755C1-A43E-4882-A3F3-C1A795D90909}">
      <dgm:prSet custT="1"/>
      <dgm:spPr/>
      <dgm:t>
        <a:bodyPr/>
        <a:lstStyle/>
        <a:p>
          <a:r>
            <a:rPr lang="it-IT" sz="2800" dirty="0" smtClean="0"/>
            <a:t>Utilizzo generalizzato del principio della continuità degli affetti.</a:t>
          </a:r>
          <a:endParaRPr lang="it-IT" sz="2800" dirty="0"/>
        </a:p>
      </dgm:t>
    </dgm:pt>
    <dgm:pt modelId="{DF9CFBB0-DCA1-477A-BAEE-6B847F552F2D}" type="parTrans" cxnId="{BD51E770-C6B2-47FD-86B8-AEE369EA414F}">
      <dgm:prSet/>
      <dgm:spPr/>
      <dgm:t>
        <a:bodyPr/>
        <a:lstStyle/>
        <a:p>
          <a:endParaRPr lang="it-IT"/>
        </a:p>
      </dgm:t>
    </dgm:pt>
    <dgm:pt modelId="{CBAA93B6-85BB-4166-892C-023F04039126}" type="sibTrans" cxnId="{BD51E770-C6B2-47FD-86B8-AEE369EA414F}">
      <dgm:prSet/>
      <dgm:spPr/>
      <dgm:t>
        <a:bodyPr/>
        <a:lstStyle/>
        <a:p>
          <a:endParaRPr lang="it-IT"/>
        </a:p>
      </dgm:t>
    </dgm:pt>
    <dgm:pt modelId="{98097E37-436C-4CA2-BEAA-0375FC801563}" type="pres">
      <dgm:prSet presAssocID="{AF33790E-5D55-4C01-A382-8E67DC5635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48A32C6-F7AB-417E-A223-05C6A6C4E90A}" type="pres">
      <dgm:prSet presAssocID="{C341F141-DFEB-4A21-B2E3-4E5823F468C3}" presName="parentLin" presStyleCnt="0"/>
      <dgm:spPr/>
    </dgm:pt>
    <dgm:pt modelId="{29950F2F-B964-4DBF-B41D-590CEC0CAFEE}" type="pres">
      <dgm:prSet presAssocID="{C341F141-DFEB-4A21-B2E3-4E5823F468C3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22F55709-DC7B-4C9C-83AC-C51927CB5944}" type="pres">
      <dgm:prSet presAssocID="{C341F141-DFEB-4A21-B2E3-4E5823F468C3}" presName="parentText" presStyleLbl="node1" presStyleIdx="0" presStyleCnt="3" custScaleX="142857" custScaleY="133523" custLinFactNeighborX="1638" custLinFactNeighborY="-200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EB6F6B-C48B-421E-A763-56C4BBC6CE23}" type="pres">
      <dgm:prSet presAssocID="{C341F141-DFEB-4A21-B2E3-4E5823F468C3}" presName="negativeSpace" presStyleCnt="0"/>
      <dgm:spPr/>
    </dgm:pt>
    <dgm:pt modelId="{B55B9E29-6D99-4EC8-8C8F-73B5AF6E463E}" type="pres">
      <dgm:prSet presAssocID="{C341F141-DFEB-4A21-B2E3-4E5823F468C3}" presName="childText" presStyleLbl="conFgAcc1" presStyleIdx="0" presStyleCnt="3">
        <dgm:presLayoutVars>
          <dgm:bulletEnabled val="1"/>
        </dgm:presLayoutVars>
      </dgm:prSet>
      <dgm:spPr/>
    </dgm:pt>
    <dgm:pt modelId="{1C4C8EC0-4149-4ABE-9D88-0619395D7E99}" type="pres">
      <dgm:prSet presAssocID="{BDEA6934-9050-4853-8CD8-3A0B6F2EFC0D}" presName="spaceBetweenRectangles" presStyleCnt="0"/>
      <dgm:spPr/>
    </dgm:pt>
    <dgm:pt modelId="{A7A5B41A-9CDC-4278-AEAD-BDBC9612812D}" type="pres">
      <dgm:prSet presAssocID="{567E0F40-0708-436C-AF8F-29211D780876}" presName="parentLin" presStyleCnt="0"/>
      <dgm:spPr/>
    </dgm:pt>
    <dgm:pt modelId="{A314B265-3BF0-4C2A-AE1F-396F11F825B9}" type="pres">
      <dgm:prSet presAssocID="{567E0F40-0708-436C-AF8F-29211D78087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8A5D6C01-0C78-47C6-8F7F-041FE9A1EF93}" type="pres">
      <dgm:prSet presAssocID="{567E0F40-0708-436C-AF8F-29211D7808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E705E4-476B-42F4-B53C-AE630C10738C}" type="pres">
      <dgm:prSet presAssocID="{567E0F40-0708-436C-AF8F-29211D780876}" presName="negativeSpace" presStyleCnt="0"/>
      <dgm:spPr/>
    </dgm:pt>
    <dgm:pt modelId="{D009A23B-33BC-445D-8F70-5EC68517F785}" type="pres">
      <dgm:prSet presAssocID="{567E0F40-0708-436C-AF8F-29211D780876}" presName="childText" presStyleLbl="conFgAcc1" presStyleIdx="1" presStyleCnt="3">
        <dgm:presLayoutVars>
          <dgm:bulletEnabled val="1"/>
        </dgm:presLayoutVars>
      </dgm:prSet>
      <dgm:spPr/>
    </dgm:pt>
    <dgm:pt modelId="{AA13FB80-A2AB-48D3-8445-501C88E31659}" type="pres">
      <dgm:prSet presAssocID="{F781B282-2628-4D57-9792-CEB0C72C8F1F}" presName="spaceBetweenRectangles" presStyleCnt="0"/>
      <dgm:spPr/>
    </dgm:pt>
    <dgm:pt modelId="{2600C1A0-0413-438E-A636-F75FF3EF33C7}" type="pres">
      <dgm:prSet presAssocID="{FDF755C1-A43E-4882-A3F3-C1A795D90909}" presName="parentLin" presStyleCnt="0"/>
      <dgm:spPr/>
    </dgm:pt>
    <dgm:pt modelId="{8EB227BF-404B-4FB0-8B44-6FB35673EE89}" type="pres">
      <dgm:prSet presAssocID="{FDF755C1-A43E-4882-A3F3-C1A795D90909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9B111850-66A5-4359-B351-7B21D6309FD6}" type="pres">
      <dgm:prSet presAssocID="{FDF755C1-A43E-4882-A3F3-C1A795D90909}" presName="parentText" presStyleLbl="node1" presStyleIdx="2" presStyleCnt="3" custScaleX="12236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E04DDC-6A3F-4ECA-8BFF-4132C01A093D}" type="pres">
      <dgm:prSet presAssocID="{FDF755C1-A43E-4882-A3F3-C1A795D90909}" presName="negativeSpace" presStyleCnt="0"/>
      <dgm:spPr/>
    </dgm:pt>
    <dgm:pt modelId="{10F0AF83-8582-493D-9C7C-583623267BED}" type="pres">
      <dgm:prSet presAssocID="{FDF755C1-A43E-4882-A3F3-C1A795D909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5AB770-3D5A-409C-8805-BBF7A7A23622}" type="presOf" srcId="{567E0F40-0708-436C-AF8F-29211D780876}" destId="{8A5D6C01-0C78-47C6-8F7F-041FE9A1EF93}" srcOrd="1" destOrd="0" presId="urn:microsoft.com/office/officeart/2005/8/layout/list1"/>
    <dgm:cxn modelId="{DA9E8F20-774F-4BE8-B8A2-21C34880E162}" type="presOf" srcId="{FDF755C1-A43E-4882-A3F3-C1A795D90909}" destId="{9B111850-66A5-4359-B351-7B21D6309FD6}" srcOrd="1" destOrd="0" presId="urn:microsoft.com/office/officeart/2005/8/layout/list1"/>
    <dgm:cxn modelId="{987BD1F0-201A-4106-A4AB-08577097CFE4}" srcId="{AF33790E-5D55-4C01-A382-8E67DC5635BF}" destId="{C341F141-DFEB-4A21-B2E3-4E5823F468C3}" srcOrd="0" destOrd="0" parTransId="{40C9CFE2-A302-4225-8A92-35E356C1D2EF}" sibTransId="{BDEA6934-9050-4853-8CD8-3A0B6F2EFC0D}"/>
    <dgm:cxn modelId="{FAD9CDB2-85EF-41E6-9B56-ECF9EDFD5280}" type="presOf" srcId="{AF33790E-5D55-4C01-A382-8E67DC5635BF}" destId="{98097E37-436C-4CA2-BEAA-0375FC801563}" srcOrd="0" destOrd="0" presId="urn:microsoft.com/office/officeart/2005/8/layout/list1"/>
    <dgm:cxn modelId="{19305A13-A4DF-4C44-B637-295F667A05DA}" type="presOf" srcId="{C341F141-DFEB-4A21-B2E3-4E5823F468C3}" destId="{29950F2F-B964-4DBF-B41D-590CEC0CAFEE}" srcOrd="0" destOrd="0" presId="urn:microsoft.com/office/officeart/2005/8/layout/list1"/>
    <dgm:cxn modelId="{BD51E770-C6B2-47FD-86B8-AEE369EA414F}" srcId="{AF33790E-5D55-4C01-A382-8E67DC5635BF}" destId="{FDF755C1-A43E-4882-A3F3-C1A795D90909}" srcOrd="2" destOrd="0" parTransId="{DF9CFBB0-DCA1-477A-BAEE-6B847F552F2D}" sibTransId="{CBAA93B6-85BB-4166-892C-023F04039126}"/>
    <dgm:cxn modelId="{AAEC5A15-1165-4EB4-B804-1C6B46F2481C}" type="presOf" srcId="{C341F141-DFEB-4A21-B2E3-4E5823F468C3}" destId="{22F55709-DC7B-4C9C-83AC-C51927CB5944}" srcOrd="1" destOrd="0" presId="urn:microsoft.com/office/officeart/2005/8/layout/list1"/>
    <dgm:cxn modelId="{20695091-A19F-4EF8-843A-477270F26DE6}" type="presOf" srcId="{567E0F40-0708-436C-AF8F-29211D780876}" destId="{A314B265-3BF0-4C2A-AE1F-396F11F825B9}" srcOrd="0" destOrd="0" presId="urn:microsoft.com/office/officeart/2005/8/layout/list1"/>
    <dgm:cxn modelId="{7C43F060-6415-47E6-AF06-D80576091803}" srcId="{AF33790E-5D55-4C01-A382-8E67DC5635BF}" destId="{567E0F40-0708-436C-AF8F-29211D780876}" srcOrd="1" destOrd="0" parTransId="{FA5AFF01-EFE0-4B62-815E-3049643BE32E}" sibTransId="{F781B282-2628-4D57-9792-CEB0C72C8F1F}"/>
    <dgm:cxn modelId="{CB62538D-2D1B-4E37-A50B-18FB49FDACFD}" type="presOf" srcId="{FDF755C1-A43E-4882-A3F3-C1A795D90909}" destId="{8EB227BF-404B-4FB0-8B44-6FB35673EE89}" srcOrd="0" destOrd="0" presId="urn:microsoft.com/office/officeart/2005/8/layout/list1"/>
    <dgm:cxn modelId="{63EAF022-9FEF-406C-A802-3736AD87835A}" type="presParOf" srcId="{98097E37-436C-4CA2-BEAA-0375FC801563}" destId="{748A32C6-F7AB-417E-A223-05C6A6C4E90A}" srcOrd="0" destOrd="0" presId="urn:microsoft.com/office/officeart/2005/8/layout/list1"/>
    <dgm:cxn modelId="{474E259B-94F3-4522-985F-4C105AFC2341}" type="presParOf" srcId="{748A32C6-F7AB-417E-A223-05C6A6C4E90A}" destId="{29950F2F-B964-4DBF-B41D-590CEC0CAFEE}" srcOrd="0" destOrd="0" presId="urn:microsoft.com/office/officeart/2005/8/layout/list1"/>
    <dgm:cxn modelId="{E0706CA2-62B0-4F4E-AF84-D8B403C722FE}" type="presParOf" srcId="{748A32C6-F7AB-417E-A223-05C6A6C4E90A}" destId="{22F55709-DC7B-4C9C-83AC-C51927CB5944}" srcOrd="1" destOrd="0" presId="urn:microsoft.com/office/officeart/2005/8/layout/list1"/>
    <dgm:cxn modelId="{3C18D2C8-AB63-4570-9F8D-503C24F08A83}" type="presParOf" srcId="{98097E37-436C-4CA2-BEAA-0375FC801563}" destId="{29EB6F6B-C48B-421E-A763-56C4BBC6CE23}" srcOrd="1" destOrd="0" presId="urn:microsoft.com/office/officeart/2005/8/layout/list1"/>
    <dgm:cxn modelId="{C6723F28-255F-4A30-9533-6C7CFBD685CE}" type="presParOf" srcId="{98097E37-436C-4CA2-BEAA-0375FC801563}" destId="{B55B9E29-6D99-4EC8-8C8F-73B5AF6E463E}" srcOrd="2" destOrd="0" presId="urn:microsoft.com/office/officeart/2005/8/layout/list1"/>
    <dgm:cxn modelId="{8581371F-B9E4-4DA1-920A-714CF8DD8250}" type="presParOf" srcId="{98097E37-436C-4CA2-BEAA-0375FC801563}" destId="{1C4C8EC0-4149-4ABE-9D88-0619395D7E99}" srcOrd="3" destOrd="0" presId="urn:microsoft.com/office/officeart/2005/8/layout/list1"/>
    <dgm:cxn modelId="{A0375F59-D55F-4986-B4CA-64402BAEAE98}" type="presParOf" srcId="{98097E37-436C-4CA2-BEAA-0375FC801563}" destId="{A7A5B41A-9CDC-4278-AEAD-BDBC9612812D}" srcOrd="4" destOrd="0" presId="urn:microsoft.com/office/officeart/2005/8/layout/list1"/>
    <dgm:cxn modelId="{F4C5E387-2091-446D-AD81-C398BD980253}" type="presParOf" srcId="{A7A5B41A-9CDC-4278-AEAD-BDBC9612812D}" destId="{A314B265-3BF0-4C2A-AE1F-396F11F825B9}" srcOrd="0" destOrd="0" presId="urn:microsoft.com/office/officeart/2005/8/layout/list1"/>
    <dgm:cxn modelId="{3E84ECAD-8667-4668-8B58-6E5C5B1F2D9C}" type="presParOf" srcId="{A7A5B41A-9CDC-4278-AEAD-BDBC9612812D}" destId="{8A5D6C01-0C78-47C6-8F7F-041FE9A1EF93}" srcOrd="1" destOrd="0" presId="urn:microsoft.com/office/officeart/2005/8/layout/list1"/>
    <dgm:cxn modelId="{EF85D47D-9A3B-4D80-9B01-58FCD01173F1}" type="presParOf" srcId="{98097E37-436C-4CA2-BEAA-0375FC801563}" destId="{99E705E4-476B-42F4-B53C-AE630C10738C}" srcOrd="5" destOrd="0" presId="urn:microsoft.com/office/officeart/2005/8/layout/list1"/>
    <dgm:cxn modelId="{B7C7CBEB-D15E-4401-9CAB-12705975ECDD}" type="presParOf" srcId="{98097E37-436C-4CA2-BEAA-0375FC801563}" destId="{D009A23B-33BC-445D-8F70-5EC68517F785}" srcOrd="6" destOrd="0" presId="urn:microsoft.com/office/officeart/2005/8/layout/list1"/>
    <dgm:cxn modelId="{FCA44143-96BB-4D27-A4A0-CCA3CC01D5FA}" type="presParOf" srcId="{98097E37-436C-4CA2-BEAA-0375FC801563}" destId="{AA13FB80-A2AB-48D3-8445-501C88E31659}" srcOrd="7" destOrd="0" presId="urn:microsoft.com/office/officeart/2005/8/layout/list1"/>
    <dgm:cxn modelId="{7ADCBB09-41F0-4F71-AB75-712EFBDBCAA2}" type="presParOf" srcId="{98097E37-436C-4CA2-BEAA-0375FC801563}" destId="{2600C1A0-0413-438E-A636-F75FF3EF33C7}" srcOrd="8" destOrd="0" presId="urn:microsoft.com/office/officeart/2005/8/layout/list1"/>
    <dgm:cxn modelId="{483F90DF-3302-4F69-9FFA-C694132B9780}" type="presParOf" srcId="{2600C1A0-0413-438E-A636-F75FF3EF33C7}" destId="{8EB227BF-404B-4FB0-8B44-6FB35673EE89}" srcOrd="0" destOrd="0" presId="urn:microsoft.com/office/officeart/2005/8/layout/list1"/>
    <dgm:cxn modelId="{E5119F1B-AADA-4D59-B290-6DA20A146491}" type="presParOf" srcId="{2600C1A0-0413-438E-A636-F75FF3EF33C7}" destId="{9B111850-66A5-4359-B351-7B21D6309FD6}" srcOrd="1" destOrd="0" presId="urn:microsoft.com/office/officeart/2005/8/layout/list1"/>
    <dgm:cxn modelId="{D7FD3A45-8E73-4FF1-ABC1-0D665897EDE1}" type="presParOf" srcId="{98097E37-436C-4CA2-BEAA-0375FC801563}" destId="{16E04DDC-6A3F-4ECA-8BFF-4132C01A093D}" srcOrd="9" destOrd="0" presId="urn:microsoft.com/office/officeart/2005/8/layout/list1"/>
    <dgm:cxn modelId="{791EE69A-F1C5-41EB-B695-21CD8A60DD31}" type="presParOf" srcId="{98097E37-436C-4CA2-BEAA-0375FC801563}" destId="{10F0AF83-8582-493D-9C7C-583623267B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B96BE071-5C9E-4BD0-9528-FAE80A92933C}" type="datetimeFigureOut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32E8CCB-662E-4520-9208-A02CB7D796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8213" y="752475"/>
            <a:ext cx="5011737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D20308A-9D11-437F-AA51-1CD03B9D57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1DED-A883-4048-8375-CB21A6783C50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A690-E492-4F19-A7E6-7A0ACB38CC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3879-E416-4DC2-A72B-C6DFE903E1F8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4715-BCA2-48D3-A35B-8505304922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CCC7-B737-49CD-936D-DD6981E3168E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AA02-898A-4B64-9428-EE232E2CBF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C487-426A-453B-9CFD-FF043DFF1953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DE6F-5119-4AD2-B523-080C1CB96B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A9B3-236E-4E35-8A65-B3E12EC9E61A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5856-690E-4050-9E9C-6AF9907064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CA3C2-AFC4-4094-A6C7-18819D5D7469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9FA5-4461-4311-96BD-9C42B26142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0C1B-615B-4DC7-AE0E-C6780B35032A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888F-152A-4781-95B0-ACB89BCB6E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0E4D-53BE-457B-A6AE-9BF4D7477A57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488D-3B74-4FD3-A8FA-62FE02BCCA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BD13-0EC0-4DC8-BAC4-666225C8CCA9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8DFA-B332-4E54-9B44-3659C391B1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F424-69AA-492F-B4D4-862C1908E5FC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088C-12AF-44AF-A828-9233766D1F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7DED-2BD2-4FC2-A398-82D0AFF6D8E5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9DD3-8EFC-460B-B997-00F3099808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4759-3D70-47F4-A44A-613D3478BC9A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6C0F-DCEE-40DF-8387-DD912D0B6A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3C5A-0DCF-4642-B55E-04CBA4443407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9E43-8289-4358-95C0-8C7B6E8C8B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5C83-02A5-415E-B510-33F749FB4513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1165-DDC8-4D99-8684-DA0F7079D6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9EC5-DBAA-4669-A5C6-1603ADB7B504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5905-E971-436B-A696-6D0B212119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43B3-A998-4491-BC61-0A6552B4AC4C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B97F-77DC-4E2F-B685-D3B670D5E2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73CB-A0D7-4DED-8552-3A9B27B1B7A2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822F-A72B-418A-924B-CB3590FF85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54BD-467D-4482-A5C4-530A3BCA480D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2F39-A1D7-4C71-950C-2BAC466283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F48C-2822-4270-9408-5CDF42F6AF49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9F14-5DFF-4EAA-9E71-25F52D0D67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70DF-5C28-48B9-B687-2324CD269EF8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B527-A2BF-47FB-A010-8B810A703B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E8B8-3F88-4EF3-9433-171B37E93657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CECDE-6D60-48D8-8D70-7B5D458536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867A-3BD8-40E2-A4C3-692970EFA41A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E8D9-ACFC-424A-8DBE-CA0F9C7043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 userDrawn="1"/>
        </p:nvCxnSpPr>
        <p:spPr>
          <a:xfrm>
            <a:off x="381000" y="1065213"/>
            <a:ext cx="8382000" cy="1587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 flipV="1">
            <a:off x="395288" y="6453188"/>
            <a:ext cx="8353425" cy="0"/>
          </a:xfrm>
          <a:prstGeom prst="line">
            <a:avLst/>
          </a:prstGeom>
          <a:ln w="3175" cap="rnd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0" name="Segnaposto piè di pagina 5"/>
          <p:cNvSpPr txBox="1">
            <a:spLocks noGrp="1"/>
          </p:cNvSpPr>
          <p:nvPr userDrawn="1"/>
        </p:nvSpPr>
        <p:spPr bwMode="auto">
          <a:xfrm>
            <a:off x="3922713" y="6492875"/>
            <a:ext cx="1657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algn="l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it-IT" sz="1200" smtClean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4" name="Segnaposto data 3"/>
          <p:cNvSpPr txBox="1">
            <a:spLocks noGrp="1"/>
          </p:cNvSpPr>
          <p:nvPr userDrawn="1"/>
        </p:nvSpPr>
        <p:spPr>
          <a:xfrm>
            <a:off x="457200" y="6492875"/>
            <a:ext cx="2314575" cy="365125"/>
          </a:xfrm>
          <a:prstGeom prst="rect">
            <a:avLst/>
          </a:prstGeom>
          <a:noFill/>
        </p:spPr>
        <p:txBody>
          <a:bodyPr anchor="ctr"/>
          <a:lstStyle>
            <a:lvl1pPr algn="l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algn="l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sz="1200" smtClean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F6111BE-5A4E-4C82-83A9-790119E5F71F}" type="slidenum">
              <a:rPr lang="it-IT" altLang="it-IT" sz="1200" smtClean="0">
                <a:solidFill>
                  <a:srgbClr val="404040"/>
                </a:solidFill>
                <a:latin typeface="Tahoma" pitchFamily="34" charset="0"/>
              </a:rPr>
              <a:pPr algn="r" eaLnBrk="1" hangingPunct="1">
                <a:defRPr/>
              </a:pPr>
              <a:t>‹N›</a:t>
            </a:fld>
            <a:endParaRPr lang="it-IT" altLang="it-IT" sz="1200" smtClean="0">
              <a:solidFill>
                <a:srgbClr val="404040"/>
              </a:solidFill>
              <a:latin typeface="Tahoma" pitchFamily="34" charset="0"/>
            </a:endParaRPr>
          </a:p>
        </p:txBody>
      </p:sp>
      <p:sp>
        <p:nvSpPr>
          <p:cNvPr id="1031" name="Segnaposto titolo 1"/>
          <p:cNvSpPr>
            <a:spLocks noGrp="1"/>
          </p:cNvSpPr>
          <p:nvPr>
            <p:ph type="title"/>
          </p:nvPr>
        </p:nvSpPr>
        <p:spPr bwMode="auto">
          <a:xfrm>
            <a:off x="-468313" y="620713"/>
            <a:ext cx="63357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32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</p:txBody>
      </p:sp>
      <p:sp>
        <p:nvSpPr>
          <p:cNvPr id="1033" name="Rectangle 23"/>
          <p:cNvSpPr>
            <a:spLocks noChangeArrowheads="1"/>
          </p:cNvSpPr>
          <p:nvPr userDrawn="1"/>
        </p:nvSpPr>
        <p:spPr bwMode="auto">
          <a:xfrm>
            <a:off x="6372225" y="620713"/>
            <a:ext cx="3960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sz="1400" b="1" smtClean="0">
                <a:solidFill>
                  <a:srgbClr val="002060"/>
                </a:solidFill>
              </a:rPr>
              <a:t>Dipartimento di Giurisprudenza</a:t>
            </a:r>
          </a:p>
        </p:txBody>
      </p:sp>
      <p:sp>
        <p:nvSpPr>
          <p:cNvPr id="1034" name="Rectangle 28"/>
          <p:cNvSpPr>
            <a:spLocks noChangeArrowheads="1"/>
          </p:cNvSpPr>
          <p:nvPr userDrawn="1"/>
        </p:nvSpPr>
        <p:spPr bwMode="auto">
          <a:xfrm>
            <a:off x="0" y="404813"/>
            <a:ext cx="39608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it-IT" altLang="it-IT" sz="1400" smtClean="0">
              <a:solidFill>
                <a:srgbClr val="7B1618"/>
              </a:solidFill>
            </a:endParaRPr>
          </a:p>
          <a:p>
            <a:pPr algn="ctr">
              <a:defRPr/>
            </a:pPr>
            <a:r>
              <a:rPr lang="it-IT" altLang="it-IT" sz="1400" b="1" smtClean="0">
                <a:solidFill>
                  <a:srgbClr val="7B1618"/>
                </a:solidFill>
              </a:rPr>
              <a:t>UNIVERSITA’ DEGLI STUDI DI TORINO</a:t>
            </a:r>
            <a:r>
              <a:rPr lang="it-IT" altLang="it-IT" b="1" smtClean="0"/>
              <a:t> </a:t>
            </a:r>
          </a:p>
        </p:txBody>
      </p:sp>
      <p:pic>
        <p:nvPicPr>
          <p:cNvPr id="1035" name="Picture 30" descr="nuovo%20logo%20universita%20(piccolo)%2000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92275" y="188913"/>
            <a:ext cx="533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Immagine 1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227888" y="128588"/>
            <a:ext cx="809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ＭＳ Ｐゴシック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7B1618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7B1618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7B1618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7B1618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9A0000"/>
          </a:solidFill>
          <a:latin typeface="Calibri" pitchFamily="34" charset="0"/>
          <a:ea typeface="ＭＳ Ｐゴシック" charset="-128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B246B28-1ACC-48DE-A62C-94BBD4A46765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D1EEBF79-B396-479B-B8E2-D889F1F11A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B7C174-EC1E-4727-91D4-9817BCD9596E}" type="datetime1">
              <a:rPr lang="it-IT"/>
              <a:pPr>
                <a:defRPr/>
              </a:pPr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A3601642-C38F-47B5-AA0B-DDED1F4B8A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7"/>
          <p:cNvSpPr txBox="1">
            <a:spLocks noChangeArrowheads="1"/>
          </p:cNvSpPr>
          <p:nvPr/>
        </p:nvSpPr>
        <p:spPr bwMode="auto">
          <a:xfrm>
            <a:off x="107950" y="2984500"/>
            <a:ext cx="88201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3600" b="1"/>
              <a:t>La legge sulla continuità degli affetti: il testo, gli obiettivi e ‘gli effetti collaterali’ delle nuove disposizioni</a:t>
            </a:r>
          </a:p>
        </p:txBody>
      </p:sp>
      <p:sp>
        <p:nvSpPr>
          <p:cNvPr id="4099" name="CasellaDiTesto 9"/>
          <p:cNvSpPr txBox="1">
            <a:spLocks noChangeArrowheads="1"/>
          </p:cNvSpPr>
          <p:nvPr/>
        </p:nvSpPr>
        <p:spPr bwMode="auto">
          <a:xfrm>
            <a:off x="5508625" y="4941888"/>
            <a:ext cx="333533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it-IT" altLang="it-IT" sz="4000" b="1">
                <a:solidFill>
                  <a:srgbClr val="9A0000"/>
                </a:solidFill>
              </a:rPr>
              <a:t>Jo</a:t>
            </a:r>
            <a:r>
              <a:rPr lang="en-US" altLang="it-IT" sz="4000" b="1">
                <a:solidFill>
                  <a:srgbClr val="9A0000"/>
                </a:solidFill>
              </a:rPr>
              <a:t>ëlle Long</a:t>
            </a:r>
            <a:endParaRPr lang="en-US" altLang="it-IT" sz="4000">
              <a:solidFill>
                <a:srgbClr val="9A0000"/>
              </a:solidFill>
            </a:endParaRPr>
          </a:p>
          <a:p>
            <a:pPr algn="r" eaLnBrk="1" hangingPunct="1"/>
            <a:r>
              <a:rPr lang="en-US" altLang="it-IT" sz="2800">
                <a:solidFill>
                  <a:srgbClr val="9A0000"/>
                </a:solidFill>
              </a:rPr>
              <a:t>joelle.long@unito.it</a:t>
            </a:r>
          </a:p>
        </p:txBody>
      </p:sp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1125538"/>
            <a:ext cx="2752725" cy="165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2338" y="1125538"/>
            <a:ext cx="2487612" cy="165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0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125538"/>
            <a:ext cx="2505075" cy="165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28575" y="1052513"/>
            <a:ext cx="8785225" cy="5473700"/>
          </a:xfrm>
        </p:spPr>
        <p:txBody>
          <a:bodyPr/>
          <a:lstStyle/>
          <a:p>
            <a:pPr>
              <a:defRPr/>
            </a:pPr>
            <a:r>
              <a:rPr lang="it-IT" altLang="it-IT" sz="2800" b="1" dirty="0" smtClean="0">
                <a:ea typeface="ＭＳ Ｐゴシック" panose="020B0600070205080204" pitchFamily="34" charset="-128"/>
              </a:rPr>
              <a:t>   </a:t>
            </a:r>
            <a:r>
              <a:rPr lang="it-IT" altLang="it-IT" sz="28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Bibliografia legge n.173/2015</a:t>
            </a:r>
          </a:p>
          <a:p>
            <a:pPr algn="just">
              <a:buFontTx/>
              <a:buChar char="-"/>
              <a:defRPr/>
            </a:pP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Ceccarelli E., «Il diritto dei bambini di non perdere i loro affetti riconosciuto dalla legge», in </a:t>
            </a:r>
            <a:r>
              <a:rPr lang="it-IT" altLang="it-IT" sz="1750" b="1" i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Minorigiustizia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2015, n.4, pp.16-25</a:t>
            </a:r>
          </a:p>
          <a:p>
            <a:pPr algn="just">
              <a:buFontTx/>
              <a:buChar char="-"/>
              <a:defRPr/>
            </a:pP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Dossetti M., «Riforma dell’affido familiare: prime osservazioni sulla legge 173/2015», in </a:t>
            </a:r>
            <a:r>
              <a:rPr lang="it-IT" altLang="it-IT" sz="1750" b="1" i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Il Quotidiano Giuridico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2 novembre 2015</a:t>
            </a:r>
          </a:p>
          <a:p>
            <a:pPr algn="just">
              <a:buFontTx/>
              <a:buChar char="-"/>
              <a:defRPr/>
            </a:pP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Figone A., «</a:t>
            </a:r>
            <a:r>
              <a:rPr lang="it-IT" altLang="it-IT" sz="1750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Affidofamiliare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: la nuova legge sulla continuità delle relazioni familiari», in </a:t>
            </a:r>
            <a:r>
              <a:rPr lang="it-IT" altLang="it-IT" sz="1750" b="1" i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Il </a:t>
            </a:r>
            <a:r>
              <a:rPr lang="it-IT" altLang="it-IT" sz="1750" b="1" i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familiarista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30 ottobre 2015</a:t>
            </a:r>
          </a:p>
          <a:p>
            <a:pPr algn="just">
              <a:buFontTx/>
              <a:buChar char="-"/>
              <a:defRPr/>
            </a:pP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Lenti L., Affidamento, adozione e continuità affettiva: la legge n.173 del 2015, in </a:t>
            </a:r>
            <a:r>
              <a:rPr lang="it-IT" altLang="it-IT" sz="1750" b="1" i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Giustizia civile on line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14 dicembre 2015</a:t>
            </a:r>
          </a:p>
          <a:p>
            <a:pPr algn="just">
              <a:buFontTx/>
              <a:buChar char="-"/>
              <a:defRPr/>
            </a:pP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Montaruli V., «Il diritto alla continuità affettiva», in </a:t>
            </a:r>
            <a:r>
              <a:rPr lang="it-IT" altLang="it-IT" sz="1750" b="1" i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Questione Giustizia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15 gennaio 2016.</a:t>
            </a:r>
          </a:p>
          <a:p>
            <a:pPr algn="just">
              <a:buFontTx/>
              <a:buChar char="-"/>
              <a:defRPr/>
            </a:pPr>
            <a:r>
              <a:rPr lang="it-IT" altLang="it-IT" sz="1750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Morace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Pinelli A., «Il diritto alla continuità affettiva dei minori in affidamento familiare. Luci ed ombre della legge 19 ottobre 2015 n.173», in </a:t>
            </a:r>
            <a:r>
              <a:rPr lang="it-IT" altLang="it-IT" sz="1750" b="1" i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Dir. </a:t>
            </a:r>
            <a:r>
              <a:rPr lang="it-IT" altLang="it-IT" sz="1750" b="1" i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fam</a:t>
            </a:r>
            <a:r>
              <a:rPr lang="it-IT" altLang="it-IT" sz="1750" b="1" i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 e </a:t>
            </a:r>
            <a:r>
              <a:rPr lang="it-IT" altLang="it-IT" sz="1750" b="1" i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pers</a:t>
            </a:r>
            <a:r>
              <a:rPr lang="it-IT" altLang="it-IT" sz="1750" b="1" i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2016, n.1 </a:t>
            </a:r>
            <a:r>
              <a:rPr lang="it-IT" altLang="it-IT" sz="1750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pagg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 303-313</a:t>
            </a:r>
          </a:p>
          <a:p>
            <a:pPr algn="just">
              <a:buFontTx/>
              <a:buChar char="-"/>
              <a:defRPr/>
            </a:pP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Nova Micucci D. e </a:t>
            </a:r>
            <a:r>
              <a:rPr lang="it-IT" altLang="it-IT" sz="1750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Tonizzo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F., «La tutela del diritto dei minori alla continuità affettiva. Approvata la legge n. 173/2015», in </a:t>
            </a:r>
            <a:r>
              <a:rPr lang="it-IT" altLang="it-IT" sz="1750" b="1" i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Dir. </a:t>
            </a:r>
            <a:r>
              <a:rPr lang="it-IT" altLang="it-IT" sz="1750" b="1" i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fam</a:t>
            </a:r>
            <a:r>
              <a:rPr lang="it-IT" altLang="it-IT" sz="1750" b="1" i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 e </a:t>
            </a:r>
            <a:r>
              <a:rPr lang="it-IT" altLang="it-IT" sz="1750" b="1" i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pers</a:t>
            </a:r>
            <a:r>
              <a:rPr lang="it-IT" altLang="it-IT" sz="1750" b="1" i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2016, </a:t>
            </a:r>
            <a:r>
              <a:rPr lang="it-IT" altLang="it-IT" sz="1750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pagg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 701-712</a:t>
            </a:r>
          </a:p>
          <a:p>
            <a:pPr algn="just">
              <a:buFontTx/>
              <a:buChar char="-"/>
              <a:defRPr/>
            </a:pP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Serra P., «Quando l’affidamento diventa adozione: opportunità e criticità nelle relazioni vissute dal minore», in </a:t>
            </a:r>
            <a:r>
              <a:rPr lang="it-IT" altLang="it-IT" sz="1750" b="1" i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Minorigiustizia</a:t>
            </a:r>
            <a:r>
              <a:rPr lang="it-IT" altLang="it-IT" sz="175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2015, n.4, pp. 26-34.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0" y="1196975"/>
            <a:ext cx="9175750" cy="4886325"/>
          </a:xfrm>
        </p:spPr>
        <p:txBody>
          <a:bodyPr/>
          <a:lstStyle/>
          <a:p>
            <a:r>
              <a:rPr lang="it-IT" altLang="it-IT" b="1" smtClean="0">
                <a:ea typeface="ＭＳ Ｐゴシック" pitchFamily="34" charset="-128"/>
              </a:rPr>
              <a:t>      Sommario</a:t>
            </a:r>
          </a:p>
          <a:p>
            <a:endParaRPr lang="it-IT" altLang="it-IT" b="1" smtClean="0">
              <a:ea typeface="ＭＳ Ｐゴシック" pitchFamily="34" charset="-128"/>
            </a:endParaRPr>
          </a:p>
          <a:p>
            <a:endParaRPr lang="it-IT" altLang="it-IT" b="1" smtClean="0">
              <a:ea typeface="ＭＳ Ｐゴシック" pitchFamily="34" charset="-128"/>
            </a:endParaRPr>
          </a:p>
          <a:p>
            <a:pPr marL="869950" lvl="1" indent="-514350">
              <a:spcAft>
                <a:spcPts val="2400"/>
              </a:spcAft>
              <a:buFont typeface="Tahoma" pitchFamily="34" charset="0"/>
              <a:buAutoNum type="arabicPeriod"/>
            </a:pPr>
            <a:r>
              <a:rPr lang="it-IT" altLang="it-IT" sz="3200" b="1" smtClean="0">
                <a:ea typeface="ＭＳ Ｐゴシック" pitchFamily="34" charset="-128"/>
              </a:rPr>
              <a:t>Le origini e gli obiettivi della legge n.173/2015</a:t>
            </a:r>
          </a:p>
          <a:p>
            <a:pPr marL="869950" lvl="1" indent="-514350">
              <a:spcAft>
                <a:spcPts val="2400"/>
              </a:spcAft>
              <a:buFont typeface="Tahoma" pitchFamily="34" charset="0"/>
              <a:buAutoNum type="arabicPeriod"/>
            </a:pPr>
            <a:r>
              <a:rPr lang="it-IT" altLang="it-IT" sz="3200" b="1" smtClean="0">
                <a:ea typeface="ＭＳ Ｐゴシック" pitchFamily="34" charset="-128"/>
              </a:rPr>
              <a:t>Il testo</a:t>
            </a:r>
          </a:p>
          <a:p>
            <a:pPr marL="869950" lvl="1" indent="-514350">
              <a:spcAft>
                <a:spcPts val="2400"/>
              </a:spcAft>
              <a:buFont typeface="Tahoma" pitchFamily="34" charset="0"/>
              <a:buAutoNum type="arabicPeriod"/>
            </a:pPr>
            <a:r>
              <a:rPr lang="it-IT" altLang="it-IT" sz="3200" b="1" smtClean="0">
                <a:ea typeface="ＭＳ Ｐゴシック" pitchFamily="34" charset="-128"/>
              </a:rPr>
              <a:t>Gli ‘effetti collaterali’</a:t>
            </a:r>
          </a:p>
        </p:txBody>
      </p:sp>
      <p:pic>
        <p:nvPicPr>
          <p:cNvPr id="512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640138"/>
            <a:ext cx="2987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319088" y="2492375"/>
            <a:ext cx="8505825" cy="2159000"/>
          </a:xfrm>
          <a:solidFill>
            <a:srgbClr val="FF99FF"/>
          </a:solidFill>
        </p:spPr>
        <p:txBody>
          <a:bodyPr/>
          <a:lstStyle/>
          <a:p>
            <a:pPr marL="0" indent="0" algn="ctr"/>
            <a:r>
              <a:rPr lang="it-IT" altLang="it-IT" sz="3200" b="1" smtClean="0">
                <a:solidFill>
                  <a:schemeClr val="tx1"/>
                </a:solidFill>
                <a:ea typeface="ＭＳ Ｐゴシック" pitchFamily="34" charset="-128"/>
              </a:rPr>
              <a:t> Legge 19 ottobre 2015, n. 173 «Modifiche alla legge 4 maggio 1983, n. 184, sul </a:t>
            </a:r>
            <a:r>
              <a:rPr lang="it-IT" altLang="it-IT" sz="3200" b="1" smtClean="0">
                <a:solidFill>
                  <a:srgbClr val="7030A0"/>
                </a:solidFill>
                <a:ea typeface="ＭＳ Ｐゴシック" pitchFamily="34" charset="-128"/>
              </a:rPr>
              <a:t>diritto</a:t>
            </a:r>
            <a:r>
              <a:rPr lang="it-IT" altLang="it-IT" sz="3200" b="1" smtClean="0">
                <a:solidFill>
                  <a:schemeClr val="tx1"/>
                </a:solidFill>
                <a:ea typeface="ＭＳ Ｐゴシック" pitchFamily="34" charset="-128"/>
              </a:rPr>
              <a:t> alla </a:t>
            </a:r>
            <a:r>
              <a:rPr lang="it-IT" altLang="it-IT" sz="3200" b="1" smtClean="0">
                <a:solidFill>
                  <a:srgbClr val="7030A0"/>
                </a:solidFill>
                <a:ea typeface="ＭＳ Ｐゴシック" pitchFamily="34" charset="-128"/>
              </a:rPr>
              <a:t>continuità affettiva </a:t>
            </a:r>
            <a:r>
              <a:rPr lang="it-IT" altLang="it-IT" sz="3200" b="1" smtClean="0">
                <a:solidFill>
                  <a:schemeClr val="tx1"/>
                </a:solidFill>
                <a:ea typeface="ＭＳ Ｐゴシック" pitchFamily="34" charset="-128"/>
              </a:rPr>
              <a:t>dei </a:t>
            </a:r>
            <a:r>
              <a:rPr lang="it-IT" altLang="it-IT" sz="3200" b="1" smtClean="0">
                <a:solidFill>
                  <a:srgbClr val="7030A0"/>
                </a:solidFill>
                <a:ea typeface="ＭＳ Ｐゴシック" pitchFamily="34" charset="-128"/>
              </a:rPr>
              <a:t>bambini</a:t>
            </a:r>
            <a:r>
              <a:rPr lang="it-IT" altLang="it-IT" sz="3200" b="1" smtClean="0">
                <a:solidFill>
                  <a:schemeClr val="tx1"/>
                </a:solidFill>
                <a:ea typeface="ＭＳ Ｐゴシック" pitchFamily="34" charset="-128"/>
              </a:rPr>
              <a:t> e delle </a:t>
            </a:r>
            <a:r>
              <a:rPr lang="it-IT" altLang="it-IT" sz="3200" b="1" smtClean="0">
                <a:solidFill>
                  <a:srgbClr val="7030A0"/>
                </a:solidFill>
                <a:ea typeface="ＭＳ Ｐゴシック" pitchFamily="34" charset="-128"/>
              </a:rPr>
              <a:t>bambine</a:t>
            </a:r>
            <a:r>
              <a:rPr lang="it-IT" altLang="it-IT" sz="3200" b="1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it-IT" altLang="it-IT" sz="3200" b="1" smtClean="0">
                <a:solidFill>
                  <a:srgbClr val="7030A0"/>
                </a:solidFill>
                <a:ea typeface="ＭＳ Ｐゴシック" pitchFamily="34" charset="-128"/>
              </a:rPr>
              <a:t>in affido familiare</a:t>
            </a:r>
            <a:r>
              <a:rPr lang="it-IT" altLang="it-IT" sz="3200" b="1" smtClean="0">
                <a:solidFill>
                  <a:schemeClr val="tx1"/>
                </a:solidFill>
                <a:ea typeface="ＭＳ Ｐゴシック" pitchFamily="34" charset="-128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65088" y="41275"/>
            <a:ext cx="8229600" cy="1143000"/>
          </a:xfrm>
        </p:spPr>
        <p:txBody>
          <a:bodyPr/>
          <a:lstStyle/>
          <a:p>
            <a:pPr algn="l"/>
            <a:r>
              <a:rPr lang="it-IT" altLang="it-IT" smtClean="0">
                <a:ea typeface="ＭＳ Ｐゴシック" pitchFamily="34" charset="-128"/>
              </a:rPr>
              <a:t>1.1 Gli obiettivi</a:t>
            </a:r>
          </a:p>
        </p:txBody>
      </p:sp>
      <p:pic>
        <p:nvPicPr>
          <p:cNvPr id="7171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488" y="1184275"/>
            <a:ext cx="9109075" cy="5845175"/>
          </a:xfr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195BEB-C774-46CE-B1BE-EC16A6133CC5}" type="slidenum">
              <a:rPr lang="it-IT" altLang="it-IT"/>
              <a:pPr/>
              <a:t>4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301625" y="188913"/>
            <a:ext cx="8229600" cy="1143000"/>
          </a:xfrm>
        </p:spPr>
        <p:txBody>
          <a:bodyPr/>
          <a:lstStyle/>
          <a:p>
            <a:pPr algn="l"/>
            <a:r>
              <a:rPr lang="it-IT" altLang="it-IT" smtClean="0">
                <a:ea typeface="ＭＳ Ｐゴシック" pitchFamily="34" charset="-128"/>
              </a:rPr>
              <a:t>1.2 Le origini</a:t>
            </a:r>
          </a:p>
        </p:txBody>
      </p:sp>
      <p:sp>
        <p:nvSpPr>
          <p:cNvPr id="819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E716AA-1EA4-49E2-92BA-44EB71745D81}" type="slidenum">
              <a:rPr lang="it-IT" altLang="it-IT"/>
              <a:pPr/>
              <a:t>5</a:t>
            </a:fld>
            <a:endParaRPr lang="it-IT" altLang="it-IT"/>
          </a:p>
        </p:txBody>
      </p:sp>
      <p:pic>
        <p:nvPicPr>
          <p:cNvPr id="8196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" y="1435100"/>
            <a:ext cx="2112963" cy="3146425"/>
          </a:xfrm>
        </p:spPr>
      </p:pic>
      <p:sp>
        <p:nvSpPr>
          <p:cNvPr id="8197" name="Rettangolo 7"/>
          <p:cNvSpPr>
            <a:spLocks noChangeArrowheads="1"/>
          </p:cNvSpPr>
          <p:nvPr/>
        </p:nvSpPr>
        <p:spPr bwMode="auto">
          <a:xfrm>
            <a:off x="2879725" y="3633788"/>
            <a:ext cx="34337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/>
              <a:t>AFFAIRE </a:t>
            </a:r>
            <a:r>
              <a:rPr lang="it-IT" altLang="it-IT" i="1"/>
              <a:t>MORETTI ET BENEDETTI c. ITALIE </a:t>
            </a:r>
          </a:p>
          <a:p>
            <a:pPr algn="ctr"/>
            <a:r>
              <a:rPr lang="fr-FR" altLang="it-IT"/>
              <a:t>ARRÊT </a:t>
            </a:r>
          </a:p>
          <a:p>
            <a:pPr algn="ctr"/>
            <a:r>
              <a:rPr lang="fr-FR" altLang="it-IT"/>
              <a:t>STRASBOURG </a:t>
            </a:r>
          </a:p>
          <a:p>
            <a:pPr algn="ctr"/>
            <a:r>
              <a:rPr lang="fr-FR" altLang="it-IT"/>
              <a:t>27 avril 2010 </a:t>
            </a:r>
            <a:endParaRPr lang="it-IT" altLang="it-IT"/>
          </a:p>
        </p:txBody>
      </p:sp>
      <p:pic>
        <p:nvPicPr>
          <p:cNvPr id="8198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120900"/>
            <a:ext cx="3505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2771775" y="1651000"/>
            <a:ext cx="3576638" cy="37195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678613" y="2120900"/>
            <a:ext cx="2268537" cy="2232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500" dirty="0"/>
              <a:t>Petizione al Parlamento «</a:t>
            </a:r>
            <a:r>
              <a:rPr lang="it-IT" sz="2500" b="1" dirty="0"/>
              <a:t>Diritto ai sentimenti per i bambini in affidamento</a:t>
            </a:r>
            <a:r>
              <a:rPr lang="it-IT" sz="2500" dirty="0"/>
              <a:t>»</a:t>
            </a:r>
          </a:p>
        </p:txBody>
      </p:sp>
      <p:sp>
        <p:nvSpPr>
          <p:cNvPr id="12" name="Parentesi graffa chiusa 11"/>
          <p:cNvSpPr/>
          <p:nvPr/>
        </p:nvSpPr>
        <p:spPr>
          <a:xfrm rot="5400000">
            <a:off x="4046538" y="1508125"/>
            <a:ext cx="739775" cy="85629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202" name="CasellaDiTesto 12"/>
          <p:cNvSpPr txBox="1">
            <a:spLocks noChangeArrowheads="1"/>
          </p:cNvSpPr>
          <p:nvPr/>
        </p:nvSpPr>
        <p:spPr bwMode="auto">
          <a:xfrm>
            <a:off x="2314575" y="6208713"/>
            <a:ext cx="4203700" cy="523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800" b="1"/>
              <a:t>DDL S. 1209 – Puglisi e altri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07950" y="177800"/>
            <a:ext cx="8229600" cy="1143000"/>
          </a:xfrm>
        </p:spPr>
        <p:txBody>
          <a:bodyPr/>
          <a:lstStyle/>
          <a:p>
            <a:pPr algn="l"/>
            <a:r>
              <a:rPr lang="it-IT" altLang="it-IT" smtClean="0">
                <a:ea typeface="ＭＳ Ｐゴシック" pitchFamily="34" charset="-128"/>
              </a:rPr>
              <a:t>2.1 Il testo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07504" y="1403648"/>
          <a:ext cx="8923359" cy="610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8660DE-110F-4642-B16C-34E18980CBB5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9221" name="CasellaDiTesto 3"/>
          <p:cNvSpPr txBox="1">
            <a:spLocks noChangeArrowheads="1"/>
          </p:cNvSpPr>
          <p:nvPr/>
        </p:nvSpPr>
        <p:spPr bwMode="auto">
          <a:xfrm>
            <a:off x="3729038" y="1412875"/>
            <a:ext cx="4608512" cy="1077913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3200" b="1"/>
              <a:t>Le garanzie sostanziali della continuità affettiva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229600" cy="1143000"/>
          </a:xfrm>
        </p:spPr>
        <p:txBody>
          <a:bodyPr/>
          <a:lstStyle/>
          <a:p>
            <a:pPr algn="l"/>
            <a:r>
              <a:rPr lang="it-IT" altLang="it-IT" smtClean="0">
                <a:ea typeface="ＭＳ Ｐゴシック" pitchFamily="34" charset="-128"/>
              </a:rPr>
              <a:t>2.2 Il testo</a:t>
            </a:r>
          </a:p>
        </p:txBody>
      </p:sp>
      <p:grpSp>
        <p:nvGrpSpPr>
          <p:cNvPr id="10243" name="Gruppo 1"/>
          <p:cNvGrpSpPr>
            <a:grpSpLocks/>
          </p:cNvGrpSpPr>
          <p:nvPr/>
        </p:nvGrpSpPr>
        <p:grpSpPr bwMode="auto">
          <a:xfrm>
            <a:off x="179388" y="2276475"/>
            <a:ext cx="8843962" cy="3570288"/>
            <a:chOff x="179522" y="2708926"/>
            <a:chExt cx="8844540" cy="3570030"/>
          </a:xfrm>
        </p:grpSpPr>
        <p:sp>
          <p:nvSpPr>
            <p:cNvPr id="3" name="Figura a mano libera 2"/>
            <p:cNvSpPr/>
            <p:nvPr/>
          </p:nvSpPr>
          <p:spPr>
            <a:xfrm>
              <a:off x="179522" y="2853379"/>
              <a:ext cx="2789419" cy="1919148"/>
            </a:xfrm>
            <a:custGeom>
              <a:avLst/>
              <a:gdLst>
                <a:gd name="connsiteX0" fmla="*/ 153524 w 2789710"/>
                <a:gd name="connsiteY0" fmla="*/ 0 h 1919044"/>
                <a:gd name="connsiteX1" fmla="*/ 2636186 w 2789710"/>
                <a:gd name="connsiteY1" fmla="*/ 0 h 1919044"/>
                <a:gd name="connsiteX2" fmla="*/ 2789710 w 2789710"/>
                <a:gd name="connsiteY2" fmla="*/ 153524 h 1919044"/>
                <a:gd name="connsiteX3" fmla="*/ 2789710 w 2789710"/>
                <a:gd name="connsiteY3" fmla="*/ 1919044 h 1919044"/>
                <a:gd name="connsiteX4" fmla="*/ 2789710 w 2789710"/>
                <a:gd name="connsiteY4" fmla="*/ 1919044 h 1919044"/>
                <a:gd name="connsiteX5" fmla="*/ 0 w 2789710"/>
                <a:gd name="connsiteY5" fmla="*/ 1919044 h 1919044"/>
                <a:gd name="connsiteX6" fmla="*/ 0 w 2789710"/>
                <a:gd name="connsiteY6" fmla="*/ 1919044 h 1919044"/>
                <a:gd name="connsiteX7" fmla="*/ 0 w 2789710"/>
                <a:gd name="connsiteY7" fmla="*/ 153524 h 1919044"/>
                <a:gd name="connsiteX8" fmla="*/ 153524 w 2789710"/>
                <a:gd name="connsiteY8" fmla="*/ 0 h 191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710" h="1919044">
                  <a:moveTo>
                    <a:pt x="153524" y="0"/>
                  </a:moveTo>
                  <a:lnTo>
                    <a:pt x="2636186" y="0"/>
                  </a:lnTo>
                  <a:cubicBezTo>
                    <a:pt x="2720975" y="0"/>
                    <a:pt x="2789710" y="68735"/>
                    <a:pt x="2789710" y="153524"/>
                  </a:cubicBezTo>
                  <a:lnTo>
                    <a:pt x="2789710" y="1919044"/>
                  </a:lnTo>
                  <a:lnTo>
                    <a:pt x="2789710" y="1919044"/>
                  </a:lnTo>
                  <a:lnTo>
                    <a:pt x="0" y="1919044"/>
                  </a:lnTo>
                  <a:lnTo>
                    <a:pt x="0" y="1919044"/>
                  </a:lnTo>
                  <a:lnTo>
                    <a:pt x="0" y="153524"/>
                  </a:lnTo>
                  <a:cubicBezTo>
                    <a:pt x="0" y="68735"/>
                    <a:pt x="68735" y="0"/>
                    <a:pt x="153524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7826" tIns="113546" rIns="67826" bIns="22860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2400" dirty="0"/>
                <a:t>Il giudice tiene conto delle </a:t>
              </a:r>
              <a:r>
                <a:rPr lang="it-IT" sz="2400" b="1" dirty="0">
                  <a:solidFill>
                    <a:srgbClr val="7030A0"/>
                  </a:solidFill>
                </a:rPr>
                <a:t>valutazioni documentate dei servizi sociali</a:t>
              </a:r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306530" y="4691571"/>
              <a:ext cx="2571918" cy="825440"/>
            </a:xfrm>
            <a:custGeom>
              <a:avLst/>
              <a:gdLst>
                <a:gd name="connsiteX0" fmla="*/ 0 w 2572750"/>
                <a:gd name="connsiteY0" fmla="*/ 0 h 825816"/>
                <a:gd name="connsiteX1" fmla="*/ 2572750 w 2572750"/>
                <a:gd name="connsiteY1" fmla="*/ 0 h 825816"/>
                <a:gd name="connsiteX2" fmla="*/ 2572750 w 2572750"/>
                <a:gd name="connsiteY2" fmla="*/ 825816 h 825816"/>
                <a:gd name="connsiteX3" fmla="*/ 0 w 2572750"/>
                <a:gd name="connsiteY3" fmla="*/ 825816 h 825816"/>
                <a:gd name="connsiteX4" fmla="*/ 0 w 2572750"/>
                <a:gd name="connsiteY4" fmla="*/ 0 h 8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750" h="825816">
                  <a:moveTo>
                    <a:pt x="0" y="0"/>
                  </a:moveTo>
                  <a:lnTo>
                    <a:pt x="2572750" y="0"/>
                  </a:lnTo>
                  <a:lnTo>
                    <a:pt x="2572750" y="825816"/>
                  </a:lnTo>
                  <a:lnTo>
                    <a:pt x="0" y="8258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0" rIns="786354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/>
                <a:t>Art. 4 c.5 quater</a:t>
              </a:r>
            </a:p>
          </p:txBody>
        </p:sp>
        <p:sp>
          <p:nvSpPr>
            <p:cNvPr id="7" name="Ovale 6"/>
            <p:cNvSpPr/>
            <p:nvPr/>
          </p:nvSpPr>
          <p:spPr>
            <a:xfrm>
              <a:off x="2106873" y="4928091"/>
              <a:ext cx="900171" cy="900048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igura a mano libera 7"/>
            <p:cNvSpPr/>
            <p:nvPr/>
          </p:nvSpPr>
          <p:spPr>
            <a:xfrm>
              <a:off x="6145737" y="2708926"/>
              <a:ext cx="2878325" cy="2808085"/>
            </a:xfrm>
            <a:custGeom>
              <a:avLst/>
              <a:gdLst>
                <a:gd name="connsiteX0" fmla="*/ 153640 w 2572750"/>
                <a:gd name="connsiteY0" fmla="*/ 0 h 1920503"/>
                <a:gd name="connsiteX1" fmla="*/ 2419110 w 2572750"/>
                <a:gd name="connsiteY1" fmla="*/ 0 h 1920503"/>
                <a:gd name="connsiteX2" fmla="*/ 2572750 w 2572750"/>
                <a:gd name="connsiteY2" fmla="*/ 153640 h 1920503"/>
                <a:gd name="connsiteX3" fmla="*/ 2572750 w 2572750"/>
                <a:gd name="connsiteY3" fmla="*/ 1920503 h 1920503"/>
                <a:gd name="connsiteX4" fmla="*/ 2572750 w 2572750"/>
                <a:gd name="connsiteY4" fmla="*/ 1920503 h 1920503"/>
                <a:gd name="connsiteX5" fmla="*/ 0 w 2572750"/>
                <a:gd name="connsiteY5" fmla="*/ 1920503 h 1920503"/>
                <a:gd name="connsiteX6" fmla="*/ 0 w 2572750"/>
                <a:gd name="connsiteY6" fmla="*/ 1920503 h 1920503"/>
                <a:gd name="connsiteX7" fmla="*/ 0 w 2572750"/>
                <a:gd name="connsiteY7" fmla="*/ 153640 h 1920503"/>
                <a:gd name="connsiteX8" fmla="*/ 153640 w 2572750"/>
                <a:gd name="connsiteY8" fmla="*/ 0 h 192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750" h="1920503">
                  <a:moveTo>
                    <a:pt x="153640" y="0"/>
                  </a:moveTo>
                  <a:lnTo>
                    <a:pt x="2419110" y="0"/>
                  </a:lnTo>
                  <a:cubicBezTo>
                    <a:pt x="2503963" y="0"/>
                    <a:pt x="2572750" y="68787"/>
                    <a:pt x="2572750" y="153640"/>
                  </a:cubicBezTo>
                  <a:lnTo>
                    <a:pt x="2572750" y="1920503"/>
                  </a:lnTo>
                  <a:lnTo>
                    <a:pt x="2572750" y="1920503"/>
                  </a:lnTo>
                  <a:lnTo>
                    <a:pt x="0" y="1920503"/>
                  </a:lnTo>
                  <a:lnTo>
                    <a:pt x="0" y="1920503"/>
                  </a:lnTo>
                  <a:lnTo>
                    <a:pt x="0" y="153640"/>
                  </a:lnTo>
                  <a:cubicBezTo>
                    <a:pt x="0" y="68787"/>
                    <a:pt x="68787" y="0"/>
                    <a:pt x="15364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7860" tIns="113580" rIns="67860" bIns="22860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2400" dirty="0"/>
                <a:t>L’</a:t>
              </a:r>
              <a:r>
                <a:rPr lang="it-IT" sz="2400" b="1" dirty="0">
                  <a:solidFill>
                    <a:srgbClr val="7030A0"/>
                  </a:solidFill>
                </a:rPr>
                <a:t>affidatario</a:t>
              </a:r>
              <a:r>
                <a:rPr lang="it-IT" sz="2400" dirty="0"/>
                <a:t> o l’eventuale famiglia </a:t>
              </a:r>
              <a:r>
                <a:rPr lang="it-IT" sz="2400" dirty="0" err="1"/>
                <a:t>collocataria</a:t>
              </a:r>
              <a:r>
                <a:rPr lang="it-IT" sz="2400" dirty="0"/>
                <a:t> devono essere </a:t>
              </a:r>
              <a:r>
                <a:rPr lang="it-IT" sz="2400" b="1" dirty="0">
                  <a:solidFill>
                    <a:srgbClr val="7030A0"/>
                  </a:solidFill>
                </a:rPr>
                <a:t>convocati a pena di nullità e possono presentare memorie</a:t>
              </a:r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3275349" y="2780359"/>
              <a:ext cx="2573505" cy="2592200"/>
            </a:xfrm>
            <a:custGeom>
              <a:avLst/>
              <a:gdLst>
                <a:gd name="connsiteX0" fmla="*/ 153640 w 2572750"/>
                <a:gd name="connsiteY0" fmla="*/ 0 h 1920503"/>
                <a:gd name="connsiteX1" fmla="*/ 2419110 w 2572750"/>
                <a:gd name="connsiteY1" fmla="*/ 0 h 1920503"/>
                <a:gd name="connsiteX2" fmla="*/ 2572750 w 2572750"/>
                <a:gd name="connsiteY2" fmla="*/ 153640 h 1920503"/>
                <a:gd name="connsiteX3" fmla="*/ 2572750 w 2572750"/>
                <a:gd name="connsiteY3" fmla="*/ 1920503 h 1920503"/>
                <a:gd name="connsiteX4" fmla="*/ 2572750 w 2572750"/>
                <a:gd name="connsiteY4" fmla="*/ 1920503 h 1920503"/>
                <a:gd name="connsiteX5" fmla="*/ 0 w 2572750"/>
                <a:gd name="connsiteY5" fmla="*/ 1920503 h 1920503"/>
                <a:gd name="connsiteX6" fmla="*/ 0 w 2572750"/>
                <a:gd name="connsiteY6" fmla="*/ 1920503 h 1920503"/>
                <a:gd name="connsiteX7" fmla="*/ 0 w 2572750"/>
                <a:gd name="connsiteY7" fmla="*/ 153640 h 1920503"/>
                <a:gd name="connsiteX8" fmla="*/ 153640 w 2572750"/>
                <a:gd name="connsiteY8" fmla="*/ 0 h 192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750" h="1920503">
                  <a:moveTo>
                    <a:pt x="153640" y="0"/>
                  </a:moveTo>
                  <a:lnTo>
                    <a:pt x="2419110" y="0"/>
                  </a:lnTo>
                  <a:cubicBezTo>
                    <a:pt x="2503963" y="0"/>
                    <a:pt x="2572750" y="68787"/>
                    <a:pt x="2572750" y="153640"/>
                  </a:cubicBezTo>
                  <a:lnTo>
                    <a:pt x="2572750" y="1920503"/>
                  </a:lnTo>
                  <a:lnTo>
                    <a:pt x="2572750" y="1920503"/>
                  </a:lnTo>
                  <a:lnTo>
                    <a:pt x="0" y="1920503"/>
                  </a:lnTo>
                  <a:lnTo>
                    <a:pt x="0" y="1920503"/>
                  </a:lnTo>
                  <a:lnTo>
                    <a:pt x="0" y="153640"/>
                  </a:lnTo>
                  <a:cubicBezTo>
                    <a:pt x="0" y="68787"/>
                    <a:pt x="68787" y="0"/>
                    <a:pt x="15364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7860" tIns="113580" rIns="67860" bIns="22860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2400" b="1" dirty="0">
                  <a:solidFill>
                    <a:srgbClr val="7030A0"/>
                  </a:solidFill>
                </a:rPr>
                <a:t>Ascolto del minore </a:t>
              </a:r>
              <a:r>
                <a:rPr lang="it-IT" sz="2400" dirty="0"/>
                <a:t>che ha compiuto dodici anni o di età inferiore se capace di discernimento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it-IT" sz="1800" dirty="0"/>
            </a:p>
          </p:txBody>
        </p:sp>
        <p:sp>
          <p:nvSpPr>
            <p:cNvPr id="12" name="Figura a mano libera 11"/>
            <p:cNvSpPr/>
            <p:nvPr/>
          </p:nvSpPr>
          <p:spPr>
            <a:xfrm>
              <a:off x="6277508" y="5170961"/>
              <a:ext cx="2027370" cy="825440"/>
            </a:xfrm>
            <a:custGeom>
              <a:avLst/>
              <a:gdLst>
                <a:gd name="connsiteX0" fmla="*/ 0 w 2572750"/>
                <a:gd name="connsiteY0" fmla="*/ 0 h 825816"/>
                <a:gd name="connsiteX1" fmla="*/ 2572750 w 2572750"/>
                <a:gd name="connsiteY1" fmla="*/ 0 h 825816"/>
                <a:gd name="connsiteX2" fmla="*/ 2572750 w 2572750"/>
                <a:gd name="connsiteY2" fmla="*/ 825816 h 825816"/>
                <a:gd name="connsiteX3" fmla="*/ 0 w 2572750"/>
                <a:gd name="connsiteY3" fmla="*/ 825816 h 825816"/>
                <a:gd name="connsiteX4" fmla="*/ 0 w 2572750"/>
                <a:gd name="connsiteY4" fmla="*/ 0 h 8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750" h="825816">
                  <a:moveTo>
                    <a:pt x="0" y="0"/>
                  </a:moveTo>
                  <a:lnTo>
                    <a:pt x="2572750" y="0"/>
                  </a:lnTo>
                  <a:lnTo>
                    <a:pt x="2572750" y="825816"/>
                  </a:lnTo>
                  <a:lnTo>
                    <a:pt x="0" y="8258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150" tIns="0" rIns="780004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t-IT" sz="1500" dirty="0"/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/>
                <a:t>Art.4 c. 5ter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t-IT" sz="1500" i="1" dirty="0"/>
            </a:p>
          </p:txBody>
        </p:sp>
        <p:sp>
          <p:nvSpPr>
            <p:cNvPr id="13" name="Ovale 12"/>
            <p:cNvSpPr/>
            <p:nvPr/>
          </p:nvSpPr>
          <p:spPr>
            <a:xfrm>
              <a:off x="7887338" y="5224932"/>
              <a:ext cx="900172" cy="900047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igura a mano libera 8"/>
            <p:cNvSpPr/>
            <p:nvPr/>
          </p:nvSpPr>
          <p:spPr>
            <a:xfrm>
              <a:off x="3448398" y="5220170"/>
              <a:ext cx="2305201" cy="825440"/>
            </a:xfrm>
            <a:custGeom>
              <a:avLst/>
              <a:gdLst>
                <a:gd name="connsiteX0" fmla="*/ 0 w 2572750"/>
                <a:gd name="connsiteY0" fmla="*/ 0 h 825816"/>
                <a:gd name="connsiteX1" fmla="*/ 2572750 w 2572750"/>
                <a:gd name="connsiteY1" fmla="*/ 0 h 825816"/>
                <a:gd name="connsiteX2" fmla="*/ 2572750 w 2572750"/>
                <a:gd name="connsiteY2" fmla="*/ 825816 h 825816"/>
                <a:gd name="connsiteX3" fmla="*/ 0 w 2572750"/>
                <a:gd name="connsiteY3" fmla="*/ 825816 h 825816"/>
                <a:gd name="connsiteX4" fmla="*/ 0 w 2572750"/>
                <a:gd name="connsiteY4" fmla="*/ 0 h 8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750" h="825816">
                  <a:moveTo>
                    <a:pt x="0" y="0"/>
                  </a:moveTo>
                  <a:lnTo>
                    <a:pt x="2572750" y="0"/>
                  </a:lnTo>
                  <a:lnTo>
                    <a:pt x="2572750" y="825816"/>
                  </a:lnTo>
                  <a:lnTo>
                    <a:pt x="0" y="8258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0" rIns="786354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/>
                <a:t>Art. 4 c.5 quater</a:t>
              </a:r>
            </a:p>
          </p:txBody>
        </p:sp>
        <p:sp>
          <p:nvSpPr>
            <p:cNvPr id="10" name="Ovale 9"/>
            <p:cNvSpPr/>
            <p:nvPr/>
          </p:nvSpPr>
          <p:spPr>
            <a:xfrm>
              <a:off x="4920107" y="5378908"/>
              <a:ext cx="900171" cy="900048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24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4587B9-ED96-4564-B5F7-536C5F5FDDFB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0245" name="CasellaDiTesto 3"/>
          <p:cNvSpPr txBox="1">
            <a:spLocks noChangeArrowheads="1"/>
          </p:cNvSpPr>
          <p:nvPr/>
        </p:nvSpPr>
        <p:spPr bwMode="auto">
          <a:xfrm>
            <a:off x="2879725" y="1406525"/>
            <a:ext cx="4079875" cy="5842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3200" b="1"/>
              <a:t>Le garanzie processuali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6AE48A-896D-4900-8B1E-3F63E5A8D62E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11267" name="CasellaDiTesto 5"/>
          <p:cNvSpPr txBox="1">
            <a:spLocks noChangeArrowheads="1"/>
          </p:cNvSpPr>
          <p:nvPr/>
        </p:nvSpPr>
        <p:spPr bwMode="auto">
          <a:xfrm>
            <a:off x="900113" y="1989138"/>
            <a:ext cx="7693025" cy="5842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3200" b="1"/>
              <a:t>… una garanzia generale a tutela del sistema</a:t>
            </a:r>
          </a:p>
        </p:txBody>
      </p:sp>
      <p:grpSp>
        <p:nvGrpSpPr>
          <p:cNvPr id="11268" name="Gruppo 6"/>
          <p:cNvGrpSpPr>
            <a:grpSpLocks/>
          </p:cNvGrpSpPr>
          <p:nvPr/>
        </p:nvGrpSpPr>
        <p:grpSpPr bwMode="auto">
          <a:xfrm>
            <a:off x="3060700" y="3144838"/>
            <a:ext cx="2971800" cy="3408362"/>
            <a:chOff x="3007820" y="2741754"/>
            <a:chExt cx="2971721" cy="3407963"/>
          </a:xfrm>
        </p:grpSpPr>
        <p:sp>
          <p:nvSpPr>
            <p:cNvPr id="14" name="Ovale 13"/>
            <p:cNvSpPr/>
            <p:nvPr/>
          </p:nvSpPr>
          <p:spPr>
            <a:xfrm>
              <a:off x="4734974" y="3527474"/>
              <a:ext cx="901676" cy="900008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e 9"/>
            <p:cNvSpPr/>
            <p:nvPr/>
          </p:nvSpPr>
          <p:spPr>
            <a:xfrm>
              <a:off x="3618992" y="3363981"/>
              <a:ext cx="900088" cy="901594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igura a mano libera 11"/>
            <p:cNvSpPr/>
            <p:nvPr/>
          </p:nvSpPr>
          <p:spPr>
            <a:xfrm>
              <a:off x="3007820" y="2741754"/>
              <a:ext cx="2971721" cy="2592084"/>
            </a:xfrm>
            <a:custGeom>
              <a:avLst/>
              <a:gdLst>
                <a:gd name="connsiteX0" fmla="*/ 153640 w 2572750"/>
                <a:gd name="connsiteY0" fmla="*/ 0 h 1920503"/>
                <a:gd name="connsiteX1" fmla="*/ 2419110 w 2572750"/>
                <a:gd name="connsiteY1" fmla="*/ 0 h 1920503"/>
                <a:gd name="connsiteX2" fmla="*/ 2572750 w 2572750"/>
                <a:gd name="connsiteY2" fmla="*/ 153640 h 1920503"/>
                <a:gd name="connsiteX3" fmla="*/ 2572750 w 2572750"/>
                <a:gd name="connsiteY3" fmla="*/ 1920503 h 1920503"/>
                <a:gd name="connsiteX4" fmla="*/ 2572750 w 2572750"/>
                <a:gd name="connsiteY4" fmla="*/ 1920503 h 1920503"/>
                <a:gd name="connsiteX5" fmla="*/ 0 w 2572750"/>
                <a:gd name="connsiteY5" fmla="*/ 1920503 h 1920503"/>
                <a:gd name="connsiteX6" fmla="*/ 0 w 2572750"/>
                <a:gd name="connsiteY6" fmla="*/ 1920503 h 1920503"/>
                <a:gd name="connsiteX7" fmla="*/ 0 w 2572750"/>
                <a:gd name="connsiteY7" fmla="*/ 153640 h 1920503"/>
                <a:gd name="connsiteX8" fmla="*/ 153640 w 2572750"/>
                <a:gd name="connsiteY8" fmla="*/ 0 h 192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750" h="1920503">
                  <a:moveTo>
                    <a:pt x="153640" y="0"/>
                  </a:moveTo>
                  <a:lnTo>
                    <a:pt x="2419110" y="0"/>
                  </a:lnTo>
                  <a:cubicBezTo>
                    <a:pt x="2503963" y="0"/>
                    <a:pt x="2572750" y="68787"/>
                    <a:pt x="2572750" y="153640"/>
                  </a:cubicBezTo>
                  <a:lnTo>
                    <a:pt x="2572750" y="1920503"/>
                  </a:lnTo>
                  <a:lnTo>
                    <a:pt x="2572750" y="1920503"/>
                  </a:lnTo>
                  <a:lnTo>
                    <a:pt x="0" y="1920503"/>
                  </a:lnTo>
                  <a:lnTo>
                    <a:pt x="0" y="1920503"/>
                  </a:lnTo>
                  <a:lnTo>
                    <a:pt x="0" y="153640"/>
                  </a:lnTo>
                  <a:cubicBezTo>
                    <a:pt x="0" y="68787"/>
                    <a:pt x="68787" y="0"/>
                    <a:pt x="15364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7860" tIns="113580" rIns="67860" bIns="22860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2400" dirty="0"/>
                <a:t>Nell’ipotesi di passaggio dall’affido all’adozione piena è comunque richiesto almeno un anno di affido preadottivo</a:t>
              </a: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3293562" y="5003676"/>
              <a:ext cx="2303402" cy="825403"/>
            </a:xfrm>
            <a:custGeom>
              <a:avLst/>
              <a:gdLst>
                <a:gd name="connsiteX0" fmla="*/ 0 w 2572750"/>
                <a:gd name="connsiteY0" fmla="*/ 0 h 825816"/>
                <a:gd name="connsiteX1" fmla="*/ 2572750 w 2572750"/>
                <a:gd name="connsiteY1" fmla="*/ 0 h 825816"/>
                <a:gd name="connsiteX2" fmla="*/ 2572750 w 2572750"/>
                <a:gd name="connsiteY2" fmla="*/ 825816 h 825816"/>
                <a:gd name="connsiteX3" fmla="*/ 0 w 2572750"/>
                <a:gd name="connsiteY3" fmla="*/ 825816 h 825816"/>
                <a:gd name="connsiteX4" fmla="*/ 0 w 2572750"/>
                <a:gd name="connsiteY4" fmla="*/ 0 h 8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750" h="825816">
                  <a:moveTo>
                    <a:pt x="0" y="0"/>
                  </a:moveTo>
                  <a:lnTo>
                    <a:pt x="2572750" y="0"/>
                  </a:lnTo>
                  <a:lnTo>
                    <a:pt x="2572750" y="825816"/>
                  </a:lnTo>
                  <a:lnTo>
                    <a:pt x="0" y="8258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0" rIns="786354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/>
                <a:t>Art. 25 c.1bis</a:t>
              </a:r>
            </a:p>
          </p:txBody>
        </p:sp>
        <p:sp>
          <p:nvSpPr>
            <p:cNvPr id="16" name="Ovale 15"/>
            <p:cNvSpPr/>
            <p:nvPr/>
          </p:nvSpPr>
          <p:spPr>
            <a:xfrm>
              <a:off x="4982618" y="5249710"/>
              <a:ext cx="900089" cy="900007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26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altLang="it-IT" smtClean="0">
                <a:ea typeface="ＭＳ Ｐゴシック" pitchFamily="34" charset="-128"/>
              </a:rPr>
              <a:t>2.3 Il testo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229600" cy="1143000"/>
          </a:xfrm>
        </p:spPr>
        <p:txBody>
          <a:bodyPr/>
          <a:lstStyle/>
          <a:p>
            <a:pPr algn="l"/>
            <a:r>
              <a:rPr lang="it-IT" altLang="it-IT" smtClean="0">
                <a:ea typeface="ＭＳ Ｐゴシック" pitchFamily="34" charset="-128"/>
              </a:rPr>
              <a:t>3. Gli ‘effetti collaterali’</a:t>
            </a:r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6407DA-64FC-4B71-A2A5-36C74F77841A}" type="slidenum">
              <a:rPr lang="it-IT" altLang="it-IT"/>
              <a:pPr/>
              <a:t>9</a:t>
            </a:fld>
            <a:endParaRPr lang="it-IT" altLang="it-IT"/>
          </a:p>
        </p:txBody>
      </p:sp>
      <p:graphicFrame>
        <p:nvGraphicFramePr>
          <p:cNvPr id="2" name="Diagramma 1"/>
          <p:cNvGraphicFramePr/>
          <p:nvPr/>
        </p:nvGraphicFramePr>
        <p:xfrm>
          <a:off x="19062" y="1051099"/>
          <a:ext cx="8928992" cy="567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44111</TotalTime>
  <Words>544</Words>
  <Application>Microsoft Office PowerPoint</Application>
  <PresentationFormat>Presentazione su schermo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Calibri</vt:lpstr>
      <vt:lpstr>ＭＳ Ｐゴシック</vt:lpstr>
      <vt:lpstr>Arial</vt:lpstr>
      <vt:lpstr>Tahoma</vt:lpstr>
      <vt:lpstr>Struttura predefinita</vt:lpstr>
      <vt:lpstr>Tema di Office</vt:lpstr>
      <vt:lpstr>1_Tema di Office</vt:lpstr>
      <vt:lpstr>Diapositiva 1</vt:lpstr>
      <vt:lpstr>Diapositiva 2</vt:lpstr>
      <vt:lpstr>Diapositiva 3</vt:lpstr>
      <vt:lpstr>1.1 Gli obiettivi</vt:lpstr>
      <vt:lpstr>1.2 Le origini</vt:lpstr>
      <vt:lpstr>2.1 Il testo</vt:lpstr>
      <vt:lpstr>2.2 Il testo</vt:lpstr>
      <vt:lpstr>2.3 Il testo</vt:lpstr>
      <vt:lpstr>3. Gli ‘effetti collaterali’</vt:lpstr>
      <vt:lpstr>Diapositiva 10</vt:lpstr>
    </vt:vector>
  </TitlesOfParts>
  <Company>Univ.To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emacello</dc:creator>
  <cp:lastModifiedBy>NoteBook</cp:lastModifiedBy>
  <cp:revision>791</cp:revision>
  <cp:lastPrinted>2016-05-04T18:24:24Z</cp:lastPrinted>
  <dcterms:created xsi:type="dcterms:W3CDTF">2009-02-03T09:46:59Z</dcterms:created>
  <dcterms:modified xsi:type="dcterms:W3CDTF">2017-02-03T15:38:11Z</dcterms:modified>
</cp:coreProperties>
</file>