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12"/>
  </p:notesMasterIdLst>
  <p:handoutMasterIdLst>
    <p:handoutMasterId r:id="rId13"/>
  </p:handoutMasterIdLst>
  <p:sldIdLst>
    <p:sldId id="486" r:id="rId2"/>
    <p:sldId id="514" r:id="rId3"/>
    <p:sldId id="503" r:id="rId4"/>
    <p:sldId id="511" r:id="rId5"/>
    <p:sldId id="507" r:id="rId6"/>
    <p:sldId id="519" r:id="rId7"/>
    <p:sldId id="516" r:id="rId8"/>
    <p:sldId id="518" r:id="rId9"/>
    <p:sldId id="502" r:id="rId10"/>
    <p:sldId id="515" r:id="rId11"/>
  </p:sldIdLst>
  <p:sldSz cx="9144000" cy="6858000" type="screen4x3"/>
  <p:notesSz cx="6858000" cy="9144000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5943" autoAdjust="0"/>
    <p:restoredTop sz="94667" autoAdjust="0"/>
  </p:normalViewPr>
  <p:slideViewPr>
    <p:cSldViewPr>
      <p:cViewPr varScale="1">
        <p:scale>
          <a:sx n="41" d="100"/>
          <a:sy n="41" d="100"/>
        </p:scale>
        <p:origin x="-100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70" d="100"/>
        <a:sy n="170" d="100"/>
      </p:scale>
      <p:origin x="0" y="121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5E58229F-BF60-497A-986E-CA93DBABEBC3}" type="datetimeFigureOut">
              <a:rPr lang="it-IT" altLang="it-IT"/>
              <a:pPr>
                <a:defRPr/>
              </a:pPr>
              <a:t>03/02/2017</a:t>
            </a:fld>
            <a:endParaRPr lang="it-IT" alt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8BE774DB-15F8-462F-8938-29208F3361DB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  <a:ext uri="{FAA26D3D-D897-4be2-8F04-BA451C77F1D7}"/>
          </a:extLst>
        </p:spPr>
      </p:sp>
      <p:sp>
        <p:nvSpPr>
          <p:cNvPr id="1075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1075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075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BC7463B8-2A26-4A24-A2C0-EADCB3C8BDBB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>
                <a:gd name="T0" fmla="*/ 744 w 2515"/>
                <a:gd name="T1" fmla="*/ 1669 h 1970"/>
                <a:gd name="T2" fmla="*/ 852 w 2515"/>
                <a:gd name="T3" fmla="*/ 1400 h 1970"/>
                <a:gd name="T4" fmla="*/ 876 w 2515"/>
                <a:gd name="T5" fmla="*/ 1171 h 1970"/>
                <a:gd name="T6" fmla="*/ 979 w 2515"/>
                <a:gd name="T7" fmla="*/ 1370 h 1970"/>
                <a:gd name="T8" fmla="*/ 1231 w 2515"/>
                <a:gd name="T9" fmla="*/ 1621 h 1970"/>
                <a:gd name="T10" fmla="*/ 1471 w 2515"/>
                <a:gd name="T11" fmla="*/ 1693 h 1970"/>
                <a:gd name="T12" fmla="*/ 1819 w 2515"/>
                <a:gd name="T13" fmla="*/ 1678 h 1970"/>
                <a:gd name="T14" fmla="*/ 1893 w 2515"/>
                <a:gd name="T15" fmla="*/ 1513 h 1970"/>
                <a:gd name="T16" fmla="*/ 1874 w 2515"/>
                <a:gd name="T17" fmla="*/ 1285 h 1970"/>
                <a:gd name="T18" fmla="*/ 1783 w 2515"/>
                <a:gd name="T19" fmla="*/ 967 h 1970"/>
                <a:gd name="T20" fmla="*/ 1289 w 2515"/>
                <a:gd name="T21" fmla="*/ 873 h 1970"/>
                <a:gd name="T22" fmla="*/ 1549 w 2515"/>
                <a:gd name="T23" fmla="*/ 745 h 1970"/>
                <a:gd name="T24" fmla="*/ 1753 w 2515"/>
                <a:gd name="T25" fmla="*/ 732 h 1970"/>
                <a:gd name="T26" fmla="*/ 2107 w 2515"/>
                <a:gd name="T27" fmla="*/ 618 h 1970"/>
                <a:gd name="T28" fmla="*/ 2377 w 2515"/>
                <a:gd name="T29" fmla="*/ 438 h 1970"/>
                <a:gd name="T30" fmla="*/ 2420 w 2515"/>
                <a:gd name="T31" fmla="*/ 343 h 1970"/>
                <a:gd name="T32" fmla="*/ 2077 w 2515"/>
                <a:gd name="T33" fmla="*/ 331 h 1970"/>
                <a:gd name="T34" fmla="*/ 1951 w 2515"/>
                <a:gd name="T35" fmla="*/ 301 h 1970"/>
                <a:gd name="T36" fmla="*/ 1645 w 2515"/>
                <a:gd name="T37" fmla="*/ 289 h 1970"/>
                <a:gd name="T38" fmla="*/ 1297 w 2515"/>
                <a:gd name="T39" fmla="*/ 408 h 1970"/>
                <a:gd name="T40" fmla="*/ 1308 w 2515"/>
                <a:gd name="T41" fmla="*/ 337 h 1970"/>
                <a:gd name="T42" fmla="*/ 1453 w 2515"/>
                <a:gd name="T43" fmla="*/ 168 h 1970"/>
                <a:gd name="T44" fmla="*/ 1477 w 2515"/>
                <a:gd name="T45" fmla="*/ 36 h 1970"/>
                <a:gd name="T46" fmla="*/ 1417 w 2515"/>
                <a:gd name="T47" fmla="*/ 24 h 1970"/>
                <a:gd name="T48" fmla="*/ 1189 w 2515"/>
                <a:gd name="T49" fmla="*/ 102 h 1970"/>
                <a:gd name="T50" fmla="*/ 1026 w 2515"/>
                <a:gd name="T51" fmla="*/ 144 h 1970"/>
                <a:gd name="T52" fmla="*/ 889 w 2515"/>
                <a:gd name="T53" fmla="*/ 331 h 1970"/>
                <a:gd name="T54" fmla="*/ 726 w 2515"/>
                <a:gd name="T55" fmla="*/ 480 h 1970"/>
                <a:gd name="T56" fmla="*/ 643 w 2515"/>
                <a:gd name="T57" fmla="*/ 540 h 1970"/>
                <a:gd name="T58" fmla="*/ 600 w 2515"/>
                <a:gd name="T59" fmla="*/ 516 h 1970"/>
                <a:gd name="T60" fmla="*/ 552 w 2515"/>
                <a:gd name="T61" fmla="*/ 486 h 1970"/>
                <a:gd name="T62" fmla="*/ 528 w 2515"/>
                <a:gd name="T63" fmla="*/ 462 h 1970"/>
                <a:gd name="T64" fmla="*/ 474 w 2515"/>
                <a:gd name="T65" fmla="*/ 426 h 1970"/>
                <a:gd name="T66" fmla="*/ 415 w 2515"/>
                <a:gd name="T67" fmla="*/ 390 h 1970"/>
                <a:gd name="T68" fmla="*/ 366 w 2515"/>
                <a:gd name="T69" fmla="*/ 366 h 1970"/>
                <a:gd name="T70" fmla="*/ 192 w 2515"/>
                <a:gd name="T71" fmla="*/ 234 h 1970"/>
                <a:gd name="T72" fmla="*/ 570 w 2515"/>
                <a:gd name="T73" fmla="*/ 564 h 1970"/>
                <a:gd name="T74" fmla="*/ 444 w 2515"/>
                <a:gd name="T75" fmla="*/ 732 h 1970"/>
                <a:gd name="T76" fmla="*/ 318 w 2515"/>
                <a:gd name="T77" fmla="*/ 787 h 1970"/>
                <a:gd name="T78" fmla="*/ 127 w 2515"/>
                <a:gd name="T79" fmla="*/ 853 h 1970"/>
                <a:gd name="T80" fmla="*/ 0 w 2515"/>
                <a:gd name="T81" fmla="*/ 1165 h 1970"/>
                <a:gd name="T82" fmla="*/ 372 w 2515"/>
                <a:gd name="T83" fmla="*/ 1015 h 1970"/>
                <a:gd name="T84" fmla="*/ 222 w 2515"/>
                <a:gd name="T85" fmla="*/ 1262 h 1970"/>
                <a:gd name="T86" fmla="*/ 139 w 2515"/>
                <a:gd name="T87" fmla="*/ 1459 h 1970"/>
                <a:gd name="T88" fmla="*/ 102 w 2515"/>
                <a:gd name="T89" fmla="*/ 1495 h 1970"/>
                <a:gd name="T90" fmla="*/ 84 w 2515"/>
                <a:gd name="T91" fmla="*/ 1519 h 1970"/>
                <a:gd name="T92" fmla="*/ 96 w 2515"/>
                <a:gd name="T93" fmla="*/ 1537 h 1970"/>
                <a:gd name="T94" fmla="*/ 127 w 2515"/>
                <a:gd name="T95" fmla="*/ 1567 h 1970"/>
                <a:gd name="T96" fmla="*/ 145 w 2515"/>
                <a:gd name="T97" fmla="*/ 1633 h 1970"/>
                <a:gd name="T98" fmla="*/ 156 w 2515"/>
                <a:gd name="T99" fmla="*/ 1693 h 1970"/>
                <a:gd name="T100" fmla="*/ 162 w 2515"/>
                <a:gd name="T101" fmla="*/ 1723 h 1970"/>
                <a:gd name="T102" fmla="*/ 216 w 2515"/>
                <a:gd name="T103" fmla="*/ 1802 h 1970"/>
                <a:gd name="T104" fmla="*/ 228 w 2515"/>
                <a:gd name="T105" fmla="*/ 1850 h 1970"/>
                <a:gd name="T106" fmla="*/ 240 w 2515"/>
                <a:gd name="T107" fmla="*/ 1904 h 1970"/>
                <a:gd name="T108" fmla="*/ 246 w 2515"/>
                <a:gd name="T109" fmla="*/ 1922 h 1970"/>
                <a:gd name="T110" fmla="*/ 258 w 2515"/>
                <a:gd name="T111" fmla="*/ 1970 h 1970"/>
                <a:gd name="T112" fmla="*/ 462 w 2515"/>
                <a:gd name="T113" fmla="*/ 1922 h 1970"/>
                <a:gd name="T114" fmla="*/ 624 w 2515"/>
                <a:gd name="T115" fmla="*/ 1778 h 19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it-IT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41 w 2123"/>
                <a:gd name="T1" fmla="*/ 506 h 1696"/>
                <a:gd name="T2" fmla="*/ 505 w 2123"/>
                <a:gd name="T3" fmla="*/ 331 h 1696"/>
                <a:gd name="T4" fmla="*/ 631 w 2123"/>
                <a:gd name="T5" fmla="*/ 192 h 1696"/>
                <a:gd name="T6" fmla="*/ 863 w 2123"/>
                <a:gd name="T7" fmla="*/ 286 h 1696"/>
                <a:gd name="T8" fmla="*/ 1136 w 2123"/>
                <a:gd name="T9" fmla="*/ 421 h 1696"/>
                <a:gd name="T10" fmla="*/ 1387 w 2123"/>
                <a:gd name="T11" fmla="*/ 537 h 1696"/>
                <a:gd name="T12" fmla="*/ 1683 w 2123"/>
                <a:gd name="T13" fmla="*/ 658 h 1696"/>
                <a:gd name="T14" fmla="*/ 1761 w 2123"/>
                <a:gd name="T15" fmla="*/ 685 h 1696"/>
                <a:gd name="T16" fmla="*/ 1718 w 2123"/>
                <a:gd name="T17" fmla="*/ 655 h 1696"/>
                <a:gd name="T18" fmla="*/ 1320 w 2123"/>
                <a:gd name="T19" fmla="*/ 485 h 1696"/>
                <a:gd name="T20" fmla="*/ 1018 w 2123"/>
                <a:gd name="T21" fmla="*/ 331 h 1696"/>
                <a:gd name="T22" fmla="*/ 672 w 2123"/>
                <a:gd name="T23" fmla="*/ 159 h 1696"/>
                <a:gd name="T24" fmla="*/ 934 w 2123"/>
                <a:gd name="T25" fmla="*/ 150 h 1696"/>
                <a:gd name="T26" fmla="*/ 1203 w 2123"/>
                <a:gd name="T27" fmla="*/ 154 h 1696"/>
                <a:gd name="T28" fmla="*/ 1510 w 2123"/>
                <a:gd name="T29" fmla="*/ 131 h 1696"/>
                <a:gd name="T30" fmla="*/ 1984 w 2123"/>
                <a:gd name="T31" fmla="*/ 95 h 1696"/>
                <a:gd name="T32" fmla="*/ 1940 w 2123"/>
                <a:gd name="T33" fmla="*/ 84 h 1696"/>
                <a:gd name="T34" fmla="*/ 1440 w 2123"/>
                <a:gd name="T35" fmla="*/ 125 h 1696"/>
                <a:gd name="T36" fmla="*/ 1130 w 2123"/>
                <a:gd name="T37" fmla="*/ 132 h 1696"/>
                <a:gd name="T38" fmla="*/ 707 w 2123"/>
                <a:gd name="T39" fmla="*/ 125 h 1696"/>
                <a:gd name="T40" fmla="*/ 767 w 2123"/>
                <a:gd name="T41" fmla="*/ 111 h 1696"/>
                <a:gd name="T42" fmla="*/ 1064 w 2123"/>
                <a:gd name="T43" fmla="*/ 0 h 1696"/>
                <a:gd name="T44" fmla="*/ 1018 w 2123"/>
                <a:gd name="T45" fmla="*/ 15 h 1696"/>
                <a:gd name="T46" fmla="*/ 945 w 2123"/>
                <a:gd name="T47" fmla="*/ 41 h 1696"/>
                <a:gd name="T48" fmla="*/ 803 w 2123"/>
                <a:gd name="T49" fmla="*/ 93 h 1696"/>
                <a:gd name="T50" fmla="*/ 631 w 2123"/>
                <a:gd name="T51" fmla="*/ 136 h 1696"/>
                <a:gd name="T52" fmla="*/ 595 w 2123"/>
                <a:gd name="T53" fmla="*/ 174 h 1696"/>
                <a:gd name="T54" fmla="*/ 284 w 2123"/>
                <a:gd name="T55" fmla="*/ 286 h 1696"/>
                <a:gd name="T56" fmla="*/ 0 w 2123"/>
                <a:gd name="T57" fmla="*/ 351 h 1696"/>
                <a:gd name="T58" fmla="*/ 0 w 2123"/>
                <a:gd name="T59" fmla="*/ 355 h 1696"/>
                <a:gd name="T60" fmla="*/ 0 w 2123"/>
                <a:gd name="T61" fmla="*/ 371 h 1696"/>
                <a:gd name="T62" fmla="*/ 281 w 2123"/>
                <a:gd name="T63" fmla="*/ 306 h 1696"/>
                <a:gd name="T64" fmla="*/ 553 w 2123"/>
                <a:gd name="T65" fmla="*/ 208 h 1696"/>
                <a:gd name="T66" fmla="*/ 473 w 2123"/>
                <a:gd name="T67" fmla="*/ 324 h 1696"/>
                <a:gd name="T68" fmla="*/ 487 w 2123"/>
                <a:gd name="T69" fmla="*/ 481 h 1696"/>
                <a:gd name="T70" fmla="*/ 434 w 2123"/>
                <a:gd name="T71" fmla="*/ 566 h 1696"/>
                <a:gd name="T72" fmla="*/ 303 w 2123"/>
                <a:gd name="T73" fmla="*/ 717 h 1696"/>
                <a:gd name="T74" fmla="*/ 297 w 2123"/>
                <a:gd name="T75" fmla="*/ 820 h 1696"/>
                <a:gd name="T76" fmla="*/ 303 w 2123"/>
                <a:gd name="T77" fmla="*/ 820 h 1696"/>
                <a:gd name="T78" fmla="*/ 321 w 2123"/>
                <a:gd name="T79" fmla="*/ 752 h 1696"/>
                <a:gd name="T80" fmla="*/ 541 w 2123"/>
                <a:gd name="T81" fmla="*/ 506 h 1696"/>
                <a:gd name="T82" fmla="*/ 541 w 2123"/>
                <a:gd name="T83" fmla="*/ 506 h 169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36 w 969"/>
                <a:gd name="T1" fmla="*/ 1225 h 1192"/>
                <a:gd name="T2" fmla="*/ 516 w 969"/>
                <a:gd name="T3" fmla="*/ 1231 h 1192"/>
                <a:gd name="T4" fmla="*/ 606 w 969"/>
                <a:gd name="T5" fmla="*/ 1189 h 1192"/>
                <a:gd name="T6" fmla="*/ 853 w 969"/>
                <a:gd name="T7" fmla="*/ 1124 h 1192"/>
                <a:gd name="T8" fmla="*/ 985 w 969"/>
                <a:gd name="T9" fmla="*/ 1094 h 1192"/>
                <a:gd name="T10" fmla="*/ 798 w 969"/>
                <a:gd name="T11" fmla="*/ 1025 h 1192"/>
                <a:gd name="T12" fmla="*/ 582 w 969"/>
                <a:gd name="T13" fmla="*/ 979 h 1192"/>
                <a:gd name="T14" fmla="*/ 210 w 969"/>
                <a:gd name="T15" fmla="*/ 998 h 1192"/>
                <a:gd name="T16" fmla="*/ 312 w 969"/>
                <a:gd name="T17" fmla="*/ 919 h 1192"/>
                <a:gd name="T18" fmla="*/ 522 w 969"/>
                <a:gd name="T19" fmla="*/ 829 h 1192"/>
                <a:gd name="T20" fmla="*/ 733 w 969"/>
                <a:gd name="T21" fmla="*/ 697 h 1192"/>
                <a:gd name="T22" fmla="*/ 739 w 969"/>
                <a:gd name="T23" fmla="*/ 697 h 1192"/>
                <a:gd name="T24" fmla="*/ 751 w 969"/>
                <a:gd name="T25" fmla="*/ 691 h 1192"/>
                <a:gd name="T26" fmla="*/ 792 w 969"/>
                <a:gd name="T27" fmla="*/ 673 h 1192"/>
                <a:gd name="T28" fmla="*/ 816 w 969"/>
                <a:gd name="T29" fmla="*/ 667 h 1192"/>
                <a:gd name="T30" fmla="*/ 828 w 969"/>
                <a:gd name="T31" fmla="*/ 655 h 1192"/>
                <a:gd name="T32" fmla="*/ 834 w 969"/>
                <a:gd name="T33" fmla="*/ 643 h 1192"/>
                <a:gd name="T34" fmla="*/ 828 w 969"/>
                <a:gd name="T35" fmla="*/ 637 h 1192"/>
                <a:gd name="T36" fmla="*/ 822 w 969"/>
                <a:gd name="T37" fmla="*/ 625 h 1192"/>
                <a:gd name="T38" fmla="*/ 822 w 969"/>
                <a:gd name="T39" fmla="*/ 588 h 1192"/>
                <a:gd name="T40" fmla="*/ 834 w 969"/>
                <a:gd name="T41" fmla="*/ 558 h 1192"/>
                <a:gd name="T42" fmla="*/ 846 w 969"/>
                <a:gd name="T43" fmla="*/ 528 h 1192"/>
                <a:gd name="T44" fmla="*/ 869 w 969"/>
                <a:gd name="T45" fmla="*/ 498 h 1192"/>
                <a:gd name="T46" fmla="*/ 885 w 969"/>
                <a:gd name="T47" fmla="*/ 468 h 1192"/>
                <a:gd name="T48" fmla="*/ 893 w 969"/>
                <a:gd name="T49" fmla="*/ 450 h 1192"/>
                <a:gd name="T50" fmla="*/ 901 w 969"/>
                <a:gd name="T51" fmla="*/ 444 h 1192"/>
                <a:gd name="T52" fmla="*/ 901 w 969"/>
                <a:gd name="T53" fmla="*/ 360 h 1192"/>
                <a:gd name="T54" fmla="*/ 901 w 969"/>
                <a:gd name="T55" fmla="*/ 354 h 1192"/>
                <a:gd name="T56" fmla="*/ 907 w 969"/>
                <a:gd name="T57" fmla="*/ 348 h 1192"/>
                <a:gd name="T58" fmla="*/ 925 w 969"/>
                <a:gd name="T59" fmla="*/ 318 h 1192"/>
                <a:gd name="T60" fmla="*/ 937 w 969"/>
                <a:gd name="T61" fmla="*/ 282 h 1192"/>
                <a:gd name="T62" fmla="*/ 949 w 969"/>
                <a:gd name="T63" fmla="*/ 252 h 1192"/>
                <a:gd name="T64" fmla="*/ 955 w 969"/>
                <a:gd name="T65" fmla="*/ 240 h 1192"/>
                <a:gd name="T66" fmla="*/ 961 w 969"/>
                <a:gd name="T67" fmla="*/ 228 h 1192"/>
                <a:gd name="T68" fmla="*/ 979 w 969"/>
                <a:gd name="T69" fmla="*/ 173 h 1192"/>
                <a:gd name="T70" fmla="*/ 997 w 969"/>
                <a:gd name="T71" fmla="*/ 137 h 1192"/>
                <a:gd name="T72" fmla="*/ 1003 w 969"/>
                <a:gd name="T73" fmla="*/ 125 h 1192"/>
                <a:gd name="T74" fmla="*/ 1003 w 969"/>
                <a:gd name="T75" fmla="*/ 119 h 1192"/>
                <a:gd name="T76" fmla="*/ 1021 w 969"/>
                <a:gd name="T77" fmla="*/ 0 h 1192"/>
                <a:gd name="T78" fmla="*/ 997 w 969"/>
                <a:gd name="T79" fmla="*/ 47 h 1192"/>
                <a:gd name="T80" fmla="*/ 822 w 969"/>
                <a:gd name="T81" fmla="*/ 113 h 1192"/>
                <a:gd name="T82" fmla="*/ 745 w 969"/>
                <a:gd name="T83" fmla="*/ 161 h 1192"/>
                <a:gd name="T84" fmla="*/ 486 w 969"/>
                <a:gd name="T85" fmla="*/ 246 h 1192"/>
                <a:gd name="T86" fmla="*/ 294 w 969"/>
                <a:gd name="T87" fmla="*/ 300 h 1192"/>
                <a:gd name="T88" fmla="*/ 186 w 969"/>
                <a:gd name="T89" fmla="*/ 306 h 1192"/>
                <a:gd name="T90" fmla="*/ 12 w 969"/>
                <a:gd name="T91" fmla="*/ 498 h 1192"/>
                <a:gd name="T92" fmla="*/ 0 w 969"/>
                <a:gd name="T93" fmla="*/ 522 h 1192"/>
                <a:gd name="T94" fmla="*/ 0 w 969"/>
                <a:gd name="T95" fmla="*/ 1225 h 1192"/>
                <a:gd name="T96" fmla="*/ 96 w 969"/>
                <a:gd name="T97" fmla="*/ 1219 h 1192"/>
                <a:gd name="T98" fmla="*/ 336 w 969"/>
                <a:gd name="T99" fmla="*/ 1225 h 1192"/>
                <a:gd name="T100" fmla="*/ 336 w 969"/>
                <a:gd name="T101" fmla="*/ 1225 h 119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86 w 2176"/>
                <a:gd name="T1" fmla="*/ 793 h 1505"/>
                <a:gd name="T2" fmla="*/ 1255 w 2176"/>
                <a:gd name="T3" fmla="*/ 1264 h 1505"/>
                <a:gd name="T4" fmla="*/ 1008 w 2176"/>
                <a:gd name="T5" fmla="*/ 1219 h 1505"/>
                <a:gd name="T6" fmla="*/ 762 w 2176"/>
                <a:gd name="T7" fmla="*/ 1153 h 1505"/>
                <a:gd name="T8" fmla="*/ 468 w 2176"/>
                <a:gd name="T9" fmla="*/ 1135 h 1505"/>
                <a:gd name="T10" fmla="*/ 0 w 2176"/>
                <a:gd name="T11" fmla="*/ 1105 h 1505"/>
                <a:gd name="T12" fmla="*/ 30 w 2176"/>
                <a:gd name="T13" fmla="*/ 1141 h 1505"/>
                <a:gd name="T14" fmla="*/ 522 w 2176"/>
                <a:gd name="T15" fmla="*/ 1159 h 1505"/>
                <a:gd name="T16" fmla="*/ 816 w 2176"/>
                <a:gd name="T17" fmla="*/ 1213 h 1505"/>
                <a:gd name="T18" fmla="*/ 1195 w 2176"/>
                <a:gd name="T19" fmla="*/ 1340 h 1505"/>
                <a:gd name="T20" fmla="*/ 1130 w 2176"/>
                <a:gd name="T21" fmla="*/ 1358 h 1505"/>
                <a:gd name="T22" fmla="*/ 750 w 2176"/>
                <a:gd name="T23" fmla="*/ 1544 h 1505"/>
                <a:gd name="T24" fmla="*/ 804 w 2176"/>
                <a:gd name="T25" fmla="*/ 1520 h 1505"/>
                <a:gd name="T26" fmla="*/ 913 w 2176"/>
                <a:gd name="T27" fmla="*/ 1478 h 1505"/>
                <a:gd name="T28" fmla="*/ 1074 w 2176"/>
                <a:gd name="T29" fmla="*/ 1394 h 1505"/>
                <a:gd name="T30" fmla="*/ 1279 w 2176"/>
                <a:gd name="T31" fmla="*/ 1334 h 1505"/>
                <a:gd name="T32" fmla="*/ 1332 w 2176"/>
                <a:gd name="T33" fmla="*/ 1249 h 1505"/>
                <a:gd name="T34" fmla="*/ 1723 w 2176"/>
                <a:gd name="T35" fmla="*/ 1069 h 1505"/>
                <a:gd name="T36" fmla="*/ 2035 w 2176"/>
                <a:gd name="T37" fmla="*/ 979 h 1505"/>
                <a:gd name="T38" fmla="*/ 2293 w 2176"/>
                <a:gd name="T39" fmla="*/ 847 h 1505"/>
                <a:gd name="T40" fmla="*/ 2066 w 2176"/>
                <a:gd name="T41" fmla="*/ 937 h 1505"/>
                <a:gd name="T42" fmla="*/ 1747 w 2176"/>
                <a:gd name="T43" fmla="*/ 1015 h 1505"/>
                <a:gd name="T44" fmla="*/ 1417 w 2176"/>
                <a:gd name="T45" fmla="*/ 1177 h 1505"/>
                <a:gd name="T46" fmla="*/ 1580 w 2176"/>
                <a:gd name="T47" fmla="*/ 931 h 1505"/>
                <a:gd name="T48" fmla="*/ 1711 w 2176"/>
                <a:gd name="T49" fmla="*/ 558 h 1505"/>
                <a:gd name="T50" fmla="*/ 1833 w 2176"/>
                <a:gd name="T51" fmla="*/ 385 h 1505"/>
                <a:gd name="T52" fmla="*/ 2086 w 2176"/>
                <a:gd name="T53" fmla="*/ 60 h 1505"/>
                <a:gd name="T54" fmla="*/ 2113 w 2176"/>
                <a:gd name="T55" fmla="*/ 0 h 1505"/>
                <a:gd name="T56" fmla="*/ 2079 w 2176"/>
                <a:gd name="T57" fmla="*/ 0 h 1505"/>
                <a:gd name="T58" fmla="*/ 1687 w 2176"/>
                <a:gd name="T59" fmla="*/ 493 h 1505"/>
                <a:gd name="T60" fmla="*/ 1555 w 2176"/>
                <a:gd name="T61" fmla="*/ 913 h 1505"/>
                <a:gd name="T62" fmla="*/ 1320 w 2176"/>
                <a:gd name="T63" fmla="*/ 1201 h 1505"/>
                <a:gd name="T64" fmla="*/ 1195 w 2176"/>
                <a:gd name="T65" fmla="*/ 931 h 1505"/>
                <a:gd name="T66" fmla="*/ 1062 w 2176"/>
                <a:gd name="T67" fmla="*/ 553 h 1505"/>
                <a:gd name="T68" fmla="*/ 937 w 2176"/>
                <a:gd name="T69" fmla="*/ 222 h 1505"/>
                <a:gd name="T70" fmla="*/ 828 w 2176"/>
                <a:gd name="T71" fmla="*/ 0 h 1505"/>
                <a:gd name="T72" fmla="*/ 792 w 2176"/>
                <a:gd name="T73" fmla="*/ 0 h 1505"/>
                <a:gd name="T74" fmla="*/ 955 w 2176"/>
                <a:gd name="T75" fmla="*/ 367 h 1505"/>
                <a:gd name="T76" fmla="*/ 1086 w 2176"/>
                <a:gd name="T77" fmla="*/ 793 h 1505"/>
                <a:gd name="T78" fmla="*/ 1086 w 2176"/>
                <a:gd name="T79" fmla="*/ 793 h 150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74 w 813"/>
                <a:gd name="T1" fmla="*/ 577 h 804"/>
                <a:gd name="T2" fmla="*/ 342 w 813"/>
                <a:gd name="T3" fmla="*/ 451 h 804"/>
                <a:gd name="T4" fmla="*/ 672 w 813"/>
                <a:gd name="T5" fmla="*/ 229 h 804"/>
                <a:gd name="T6" fmla="*/ 852 w 813"/>
                <a:gd name="T7" fmla="*/ 0 h 804"/>
                <a:gd name="T8" fmla="*/ 714 w 813"/>
                <a:gd name="T9" fmla="*/ 150 h 804"/>
                <a:gd name="T10" fmla="*/ 157 w 813"/>
                <a:gd name="T11" fmla="*/ 517 h 804"/>
                <a:gd name="T12" fmla="*/ 0 w 813"/>
                <a:gd name="T13" fmla="*/ 758 h 804"/>
                <a:gd name="T14" fmla="*/ 0 w 813"/>
                <a:gd name="T15" fmla="*/ 830 h 804"/>
                <a:gd name="T16" fmla="*/ 174 w 813"/>
                <a:gd name="T17" fmla="*/ 577 h 804"/>
                <a:gd name="T18" fmla="*/ 174 w 813"/>
                <a:gd name="T19" fmla="*/ 577 h 80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86 w 759"/>
                <a:gd name="T1" fmla="*/ 66 h 107"/>
                <a:gd name="T2" fmla="*/ 798 w 759"/>
                <a:gd name="T3" fmla="*/ 0 h 107"/>
                <a:gd name="T4" fmla="*/ 522 w 759"/>
                <a:gd name="T5" fmla="*/ 36 h 107"/>
                <a:gd name="T6" fmla="*/ 151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86 w 759"/>
                <a:gd name="T15" fmla="*/ 66 h 107"/>
                <a:gd name="T16" fmla="*/ 486 w 759"/>
                <a:gd name="T17" fmla="*/ 66 h 1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465 w 3169"/>
                <a:gd name="T1" fmla="*/ 252 h 743"/>
                <a:gd name="T2" fmla="*/ 1825 w 3169"/>
                <a:gd name="T3" fmla="*/ 246 h 743"/>
                <a:gd name="T4" fmla="*/ 2204 w 3169"/>
                <a:gd name="T5" fmla="*/ 264 h 743"/>
                <a:gd name="T6" fmla="*/ 2642 w 3169"/>
                <a:gd name="T7" fmla="*/ 246 h 743"/>
                <a:gd name="T8" fmla="*/ 3341 w 3169"/>
                <a:gd name="T9" fmla="*/ 217 h 743"/>
                <a:gd name="T10" fmla="*/ 3284 w 3169"/>
                <a:gd name="T11" fmla="*/ 199 h 743"/>
                <a:gd name="T12" fmla="*/ 2552 w 3169"/>
                <a:gd name="T13" fmla="*/ 234 h 743"/>
                <a:gd name="T14" fmla="*/ 2111 w 3169"/>
                <a:gd name="T15" fmla="*/ 234 h 743"/>
                <a:gd name="T16" fmla="*/ 1537 w 3169"/>
                <a:gd name="T17" fmla="*/ 199 h 743"/>
                <a:gd name="T18" fmla="*/ 1627 w 3169"/>
                <a:gd name="T19" fmla="*/ 168 h 743"/>
                <a:gd name="T20" fmla="*/ 2151 w 3169"/>
                <a:gd name="T21" fmla="*/ 0 h 743"/>
                <a:gd name="T22" fmla="*/ 2065 w 3169"/>
                <a:gd name="T23" fmla="*/ 24 h 743"/>
                <a:gd name="T24" fmla="*/ 1940 w 3169"/>
                <a:gd name="T25" fmla="*/ 66 h 743"/>
                <a:gd name="T26" fmla="*/ 1693 w 3169"/>
                <a:gd name="T27" fmla="*/ 138 h 743"/>
                <a:gd name="T28" fmla="*/ 1416 w 3169"/>
                <a:gd name="T29" fmla="*/ 211 h 743"/>
                <a:gd name="T30" fmla="*/ 1333 w 3169"/>
                <a:gd name="T31" fmla="*/ 264 h 743"/>
                <a:gd name="T32" fmla="*/ 804 w 3169"/>
                <a:gd name="T33" fmla="*/ 426 h 743"/>
                <a:gd name="T34" fmla="*/ 348 w 3169"/>
                <a:gd name="T35" fmla="*/ 516 h 743"/>
                <a:gd name="T36" fmla="*/ 0 w 3169"/>
                <a:gd name="T37" fmla="*/ 643 h 743"/>
                <a:gd name="T38" fmla="*/ 312 w 3169"/>
                <a:gd name="T39" fmla="*/ 552 h 743"/>
                <a:gd name="T40" fmla="*/ 774 w 3169"/>
                <a:gd name="T41" fmla="*/ 462 h 743"/>
                <a:gd name="T42" fmla="*/ 1243 w 3169"/>
                <a:gd name="T43" fmla="*/ 324 h 743"/>
                <a:gd name="T44" fmla="*/ 1033 w 3169"/>
                <a:gd name="T45" fmla="*/ 504 h 743"/>
                <a:gd name="T46" fmla="*/ 919 w 3169"/>
                <a:gd name="T47" fmla="*/ 769 h 743"/>
                <a:gd name="T48" fmla="*/ 913 w 3169"/>
                <a:gd name="T49" fmla="*/ 769 h 743"/>
                <a:gd name="T50" fmla="*/ 985 w 3169"/>
                <a:gd name="T51" fmla="*/ 769 h 743"/>
                <a:gd name="T52" fmla="*/ 1074 w 3169"/>
                <a:gd name="T53" fmla="*/ 510 h 743"/>
                <a:gd name="T54" fmla="*/ 1366 w 3169"/>
                <a:gd name="T55" fmla="*/ 294 h 743"/>
                <a:gd name="T56" fmla="*/ 1613 w 3169"/>
                <a:gd name="T57" fmla="*/ 462 h 743"/>
                <a:gd name="T58" fmla="*/ 1865 w 3169"/>
                <a:gd name="T59" fmla="*/ 703 h 743"/>
                <a:gd name="T60" fmla="*/ 1958 w 3169"/>
                <a:gd name="T61" fmla="*/ 769 h 743"/>
                <a:gd name="T62" fmla="*/ 2023 w 3169"/>
                <a:gd name="T63" fmla="*/ 769 h 743"/>
                <a:gd name="T64" fmla="*/ 1783 w 3169"/>
                <a:gd name="T65" fmla="*/ 540 h 743"/>
                <a:gd name="T66" fmla="*/ 1465 w 3169"/>
                <a:gd name="T67" fmla="*/ 252 h 743"/>
                <a:gd name="T68" fmla="*/ 1465 w 3169"/>
                <a:gd name="T69" fmla="*/ 252 h 74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defRPr/>
              </a:pPr>
              <a:endParaRPr lang="it-IT" altLang="it-IT" smtClean="0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defRPr/>
              </a:pPr>
              <a:endParaRPr lang="it-IT" altLang="it-IT" smtClean="0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it-IT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it-IT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it-IT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>
                <a:gd name="T0" fmla="*/ 1814 w 2828"/>
                <a:gd name="T1" fmla="*/ 606 h 2366"/>
                <a:gd name="T2" fmla="*/ 1615 w 2828"/>
                <a:gd name="T3" fmla="*/ 252 h 2366"/>
                <a:gd name="T4" fmla="*/ 1345 w 2828"/>
                <a:gd name="T5" fmla="*/ 132 h 2366"/>
                <a:gd name="T6" fmla="*/ 1381 w 2828"/>
                <a:gd name="T7" fmla="*/ 492 h 2366"/>
                <a:gd name="T8" fmla="*/ 955 w 2828"/>
                <a:gd name="T9" fmla="*/ 221 h 2366"/>
                <a:gd name="T10" fmla="*/ 877 w 2828"/>
                <a:gd name="T11" fmla="*/ 161 h 2366"/>
                <a:gd name="T12" fmla="*/ 841 w 2828"/>
                <a:gd name="T13" fmla="*/ 167 h 2366"/>
                <a:gd name="T14" fmla="*/ 720 w 2828"/>
                <a:gd name="T15" fmla="*/ 161 h 2366"/>
                <a:gd name="T16" fmla="*/ 613 w 2828"/>
                <a:gd name="T17" fmla="*/ 144 h 2366"/>
                <a:gd name="T18" fmla="*/ 492 w 2828"/>
                <a:gd name="T19" fmla="*/ 161 h 2366"/>
                <a:gd name="T20" fmla="*/ 432 w 2828"/>
                <a:gd name="T21" fmla="*/ 150 h 2366"/>
                <a:gd name="T22" fmla="*/ 342 w 2828"/>
                <a:gd name="T23" fmla="*/ 138 h 2366"/>
                <a:gd name="T24" fmla="*/ 246 w 2828"/>
                <a:gd name="T25" fmla="*/ 126 h 2366"/>
                <a:gd name="T26" fmla="*/ 174 w 2828"/>
                <a:gd name="T27" fmla="*/ 114 h 2366"/>
                <a:gd name="T28" fmla="*/ 216 w 2828"/>
                <a:gd name="T29" fmla="*/ 240 h 2366"/>
                <a:gd name="T30" fmla="*/ 607 w 2828"/>
                <a:gd name="T31" fmla="*/ 588 h 2366"/>
                <a:gd name="T32" fmla="*/ 1177 w 2828"/>
                <a:gd name="T33" fmla="*/ 817 h 2366"/>
                <a:gd name="T34" fmla="*/ 972 w 2828"/>
                <a:gd name="T35" fmla="*/ 871 h 2366"/>
                <a:gd name="T36" fmla="*/ 492 w 2828"/>
                <a:gd name="T37" fmla="*/ 1111 h 2366"/>
                <a:gd name="T38" fmla="*/ 276 w 2828"/>
                <a:gd name="T39" fmla="*/ 1441 h 2366"/>
                <a:gd name="T40" fmla="*/ 42 w 2828"/>
                <a:gd name="T41" fmla="*/ 1441 h 2366"/>
                <a:gd name="T42" fmla="*/ 367 w 2828"/>
                <a:gd name="T43" fmla="*/ 1585 h 2366"/>
                <a:gd name="T44" fmla="*/ 949 w 2828"/>
                <a:gd name="T45" fmla="*/ 1712 h 2366"/>
                <a:gd name="T46" fmla="*/ 1519 w 2828"/>
                <a:gd name="T47" fmla="*/ 1537 h 2366"/>
                <a:gd name="T48" fmla="*/ 1735 w 2828"/>
                <a:gd name="T49" fmla="*/ 1513 h 2366"/>
                <a:gd name="T50" fmla="*/ 1723 w 2828"/>
                <a:gd name="T51" fmla="*/ 1802 h 2366"/>
                <a:gd name="T52" fmla="*/ 2042 w 2828"/>
                <a:gd name="T53" fmla="*/ 2229 h 2366"/>
                <a:gd name="T54" fmla="*/ 2191 w 2828"/>
                <a:gd name="T55" fmla="*/ 2133 h 2366"/>
                <a:gd name="T56" fmla="*/ 2270 w 2828"/>
                <a:gd name="T57" fmla="*/ 1970 h 2366"/>
                <a:gd name="T58" fmla="*/ 2233 w 2828"/>
                <a:gd name="T59" fmla="*/ 1573 h 2366"/>
                <a:gd name="T60" fmla="*/ 2294 w 2828"/>
                <a:gd name="T61" fmla="*/ 1483 h 2366"/>
                <a:gd name="T62" fmla="*/ 2588 w 2828"/>
                <a:gd name="T63" fmla="*/ 1688 h 2366"/>
                <a:gd name="T64" fmla="*/ 2695 w 2828"/>
                <a:gd name="T65" fmla="*/ 1682 h 2366"/>
                <a:gd name="T66" fmla="*/ 2588 w 2828"/>
                <a:gd name="T67" fmla="*/ 1543 h 2366"/>
                <a:gd name="T68" fmla="*/ 2510 w 2828"/>
                <a:gd name="T69" fmla="*/ 1357 h 2366"/>
                <a:gd name="T70" fmla="*/ 2354 w 2828"/>
                <a:gd name="T71" fmla="*/ 1184 h 2366"/>
                <a:gd name="T72" fmla="*/ 2102 w 2828"/>
                <a:gd name="T73" fmla="*/ 931 h 2366"/>
                <a:gd name="T74" fmla="*/ 2137 w 2828"/>
                <a:gd name="T75" fmla="*/ 907 h 2366"/>
                <a:gd name="T76" fmla="*/ 2215 w 2828"/>
                <a:gd name="T77" fmla="*/ 871 h 2366"/>
                <a:gd name="T78" fmla="*/ 2324 w 2828"/>
                <a:gd name="T79" fmla="*/ 817 h 2366"/>
                <a:gd name="T80" fmla="*/ 2372 w 2828"/>
                <a:gd name="T81" fmla="*/ 787 h 2366"/>
                <a:gd name="T82" fmla="*/ 2078 w 2828"/>
                <a:gd name="T83" fmla="*/ 865 h 23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it-IT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946 w 2153"/>
                <a:gd name="T1" fmla="*/ 877 h 1930"/>
                <a:gd name="T2" fmla="*/ 2041 w 2153"/>
                <a:gd name="T3" fmla="*/ 1045 h 1930"/>
                <a:gd name="T4" fmla="*/ 2168 w 2153"/>
                <a:gd name="T5" fmla="*/ 1194 h 1930"/>
                <a:gd name="T6" fmla="*/ 2234 w 2153"/>
                <a:gd name="T7" fmla="*/ 1285 h 1930"/>
                <a:gd name="T8" fmla="*/ 2270 w 2153"/>
                <a:gd name="T9" fmla="*/ 1333 h 1930"/>
                <a:gd name="T10" fmla="*/ 1993 w 2153"/>
                <a:gd name="T11" fmla="*/ 1003 h 1930"/>
                <a:gd name="T12" fmla="*/ 1964 w 2153"/>
                <a:gd name="T13" fmla="*/ 955 h 1930"/>
                <a:gd name="T14" fmla="*/ 1884 w 2153"/>
                <a:gd name="T15" fmla="*/ 1279 h 1930"/>
                <a:gd name="T16" fmla="*/ 1870 w 2153"/>
                <a:gd name="T17" fmla="*/ 1525 h 1930"/>
                <a:gd name="T18" fmla="*/ 1922 w 2153"/>
                <a:gd name="T19" fmla="*/ 1958 h 1930"/>
                <a:gd name="T20" fmla="*/ 1891 w 2153"/>
                <a:gd name="T21" fmla="*/ 1982 h 1930"/>
                <a:gd name="T22" fmla="*/ 1843 w 2153"/>
                <a:gd name="T23" fmla="*/ 1573 h 1930"/>
                <a:gd name="T24" fmla="*/ 1822 w 2153"/>
                <a:gd name="T25" fmla="*/ 1327 h 1930"/>
                <a:gd name="T26" fmla="*/ 1863 w 2153"/>
                <a:gd name="T27" fmla="*/ 1111 h 1930"/>
                <a:gd name="T28" fmla="*/ 1870 w 2153"/>
                <a:gd name="T29" fmla="*/ 901 h 1930"/>
                <a:gd name="T30" fmla="*/ 1336 w 2153"/>
                <a:gd name="T31" fmla="*/ 1033 h 1930"/>
                <a:gd name="T32" fmla="*/ 872 w 2153"/>
                <a:gd name="T33" fmla="*/ 1158 h 1930"/>
                <a:gd name="T34" fmla="*/ 336 w 2153"/>
                <a:gd name="T35" fmla="*/ 1351 h 1930"/>
                <a:gd name="T36" fmla="*/ 18 w 2153"/>
                <a:gd name="T37" fmla="*/ 1459 h 1930"/>
                <a:gd name="T38" fmla="*/ 324 w 2153"/>
                <a:gd name="T39" fmla="*/ 1321 h 1930"/>
                <a:gd name="T40" fmla="*/ 721 w 2153"/>
                <a:gd name="T41" fmla="*/ 1170 h 1930"/>
                <a:gd name="T42" fmla="*/ 1074 w 2153"/>
                <a:gd name="T43" fmla="*/ 1063 h 1930"/>
                <a:gd name="T44" fmla="*/ 1489 w 2153"/>
                <a:gd name="T45" fmla="*/ 955 h 1930"/>
                <a:gd name="T46" fmla="*/ 1783 w 2153"/>
                <a:gd name="T47" fmla="*/ 841 h 1930"/>
                <a:gd name="T48" fmla="*/ 1411 w 2153"/>
                <a:gd name="T49" fmla="*/ 636 h 1930"/>
                <a:gd name="T50" fmla="*/ 913 w 2153"/>
                <a:gd name="T51" fmla="*/ 528 h 1930"/>
                <a:gd name="T52" fmla="*/ 240 w 2153"/>
                <a:gd name="T53" fmla="*/ 161 h 1930"/>
                <a:gd name="T54" fmla="*/ 0 w 2153"/>
                <a:gd name="T55" fmla="*/ 83 h 1930"/>
                <a:gd name="T56" fmla="*/ 342 w 2153"/>
                <a:gd name="T57" fmla="*/ 179 h 1930"/>
                <a:gd name="T58" fmla="*/ 751 w 2153"/>
                <a:gd name="T59" fmla="*/ 396 h 1930"/>
                <a:gd name="T60" fmla="*/ 985 w 2153"/>
                <a:gd name="T61" fmla="*/ 504 h 1930"/>
                <a:gd name="T62" fmla="*/ 1429 w 2153"/>
                <a:gd name="T63" fmla="*/ 606 h 1930"/>
                <a:gd name="T64" fmla="*/ 1741 w 2153"/>
                <a:gd name="T65" fmla="*/ 769 h 1930"/>
                <a:gd name="T66" fmla="*/ 1501 w 2153"/>
                <a:gd name="T67" fmla="*/ 474 h 1930"/>
                <a:gd name="T68" fmla="*/ 1358 w 2153"/>
                <a:gd name="T69" fmla="*/ 191 h 1930"/>
                <a:gd name="T70" fmla="*/ 1219 w 2153"/>
                <a:gd name="T71" fmla="*/ 0 h 1930"/>
                <a:gd name="T72" fmla="*/ 1417 w 2153"/>
                <a:gd name="T73" fmla="*/ 215 h 1930"/>
                <a:gd name="T74" fmla="*/ 1569 w 2153"/>
                <a:gd name="T75" fmla="*/ 498 h 1930"/>
                <a:gd name="T76" fmla="*/ 1843 w 2153"/>
                <a:gd name="T77" fmla="*/ 829 h 1930"/>
                <a:gd name="T78" fmla="*/ 1946 w 2153"/>
                <a:gd name="T79" fmla="*/ 877 h 1930"/>
                <a:gd name="T80" fmla="*/ 1946 w 2153"/>
                <a:gd name="T81" fmla="*/ 877 h 193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9237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8800"/>
            <a:ext cx="7772400" cy="1736725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it-IT" noProof="0" smtClean="0"/>
              <a:t>Fare clic per modificare lo stile del titolo</a:t>
            </a:r>
          </a:p>
        </p:txBody>
      </p:sp>
      <p:sp>
        <p:nvSpPr>
          <p:cNvPr id="9238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it-IT" noProof="0" smtClean="0"/>
              <a:t>Fare clic per modificare lo stile del sottotitolo dello schema</a:t>
            </a:r>
          </a:p>
        </p:txBody>
      </p:sp>
      <p:sp>
        <p:nvSpPr>
          <p:cNvPr id="23" name="Rectangle 23"/>
          <p:cNvSpPr>
            <a:spLocks noGrp="1" noChangeArrowheads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marco.chistolini@gmail.com</a:t>
            </a:r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E92CD43-F365-4649-B9A7-8F2B5F9556AA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marco.chistolini@gmail.com</a:t>
            </a:r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008C47-353B-44B6-98CC-C8DE768085E0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marco.chistolini@gmail.com</a:t>
            </a:r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5A267D-1F98-4BDE-B7E2-409CB70E02E6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olo, diagramma o organigram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it-IT" noProof="0" smtClean="0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marco.chistolini@gmail.com</a:t>
            </a:r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A4CA9-DE0D-4881-AF66-3A7375D9D338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marco.chistolini@gmail.com</a:t>
            </a:r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95009C-C3F1-4120-902B-4DEECF54A1BC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marco.chistolini@gmail.com</a:t>
            </a:r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C0B5F2-7AC3-4C7B-BC4A-8DFF5C3F9898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marco.chistolini@gmail.com</a:t>
            </a:r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D1FB7-D25A-4A9D-A439-03F64A569C4B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8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marco.chistolini@gmail.com</a:t>
            </a:r>
          </a:p>
        </p:txBody>
      </p:sp>
      <p:sp>
        <p:nvSpPr>
          <p:cNvPr id="9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B32DD3-ED8D-4C10-9860-84778D0A0BCB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marco.chistolini@gmail.com</a:t>
            </a:r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8FCBB-4703-4665-A83C-78C66DA74FAA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marco.chistolini@gmail.com</a:t>
            </a:r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32092A-ED54-4983-A9C9-91C82EF23A8D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marco.chistolini@gmail.com</a:t>
            </a:r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58D715-5728-4ED6-B943-B014B7A17720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marco.chistolini@gmail.com</a:t>
            </a:r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85946B-22CB-4C2B-BEF4-56317A1F492C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8195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>
                <a:gd name="T0" fmla="*/ 744 w 2515"/>
                <a:gd name="T1" fmla="*/ 1669 h 1970"/>
                <a:gd name="T2" fmla="*/ 852 w 2515"/>
                <a:gd name="T3" fmla="*/ 1400 h 1970"/>
                <a:gd name="T4" fmla="*/ 876 w 2515"/>
                <a:gd name="T5" fmla="*/ 1171 h 1970"/>
                <a:gd name="T6" fmla="*/ 979 w 2515"/>
                <a:gd name="T7" fmla="*/ 1370 h 1970"/>
                <a:gd name="T8" fmla="*/ 1231 w 2515"/>
                <a:gd name="T9" fmla="*/ 1621 h 1970"/>
                <a:gd name="T10" fmla="*/ 1471 w 2515"/>
                <a:gd name="T11" fmla="*/ 1693 h 1970"/>
                <a:gd name="T12" fmla="*/ 1819 w 2515"/>
                <a:gd name="T13" fmla="*/ 1678 h 1970"/>
                <a:gd name="T14" fmla="*/ 1893 w 2515"/>
                <a:gd name="T15" fmla="*/ 1513 h 1970"/>
                <a:gd name="T16" fmla="*/ 1874 w 2515"/>
                <a:gd name="T17" fmla="*/ 1285 h 1970"/>
                <a:gd name="T18" fmla="*/ 1783 w 2515"/>
                <a:gd name="T19" fmla="*/ 967 h 1970"/>
                <a:gd name="T20" fmla="*/ 1289 w 2515"/>
                <a:gd name="T21" fmla="*/ 873 h 1970"/>
                <a:gd name="T22" fmla="*/ 1549 w 2515"/>
                <a:gd name="T23" fmla="*/ 745 h 1970"/>
                <a:gd name="T24" fmla="*/ 1753 w 2515"/>
                <a:gd name="T25" fmla="*/ 732 h 1970"/>
                <a:gd name="T26" fmla="*/ 2107 w 2515"/>
                <a:gd name="T27" fmla="*/ 618 h 1970"/>
                <a:gd name="T28" fmla="*/ 2377 w 2515"/>
                <a:gd name="T29" fmla="*/ 438 h 1970"/>
                <a:gd name="T30" fmla="*/ 2420 w 2515"/>
                <a:gd name="T31" fmla="*/ 343 h 1970"/>
                <a:gd name="T32" fmla="*/ 2077 w 2515"/>
                <a:gd name="T33" fmla="*/ 331 h 1970"/>
                <a:gd name="T34" fmla="*/ 1951 w 2515"/>
                <a:gd name="T35" fmla="*/ 301 h 1970"/>
                <a:gd name="T36" fmla="*/ 1645 w 2515"/>
                <a:gd name="T37" fmla="*/ 289 h 1970"/>
                <a:gd name="T38" fmla="*/ 1297 w 2515"/>
                <a:gd name="T39" fmla="*/ 408 h 1970"/>
                <a:gd name="T40" fmla="*/ 1308 w 2515"/>
                <a:gd name="T41" fmla="*/ 337 h 1970"/>
                <a:gd name="T42" fmla="*/ 1453 w 2515"/>
                <a:gd name="T43" fmla="*/ 168 h 1970"/>
                <a:gd name="T44" fmla="*/ 1477 w 2515"/>
                <a:gd name="T45" fmla="*/ 36 h 1970"/>
                <a:gd name="T46" fmla="*/ 1417 w 2515"/>
                <a:gd name="T47" fmla="*/ 24 h 1970"/>
                <a:gd name="T48" fmla="*/ 1189 w 2515"/>
                <a:gd name="T49" fmla="*/ 102 h 1970"/>
                <a:gd name="T50" fmla="*/ 1026 w 2515"/>
                <a:gd name="T51" fmla="*/ 144 h 1970"/>
                <a:gd name="T52" fmla="*/ 889 w 2515"/>
                <a:gd name="T53" fmla="*/ 331 h 1970"/>
                <a:gd name="T54" fmla="*/ 726 w 2515"/>
                <a:gd name="T55" fmla="*/ 480 h 1970"/>
                <a:gd name="T56" fmla="*/ 643 w 2515"/>
                <a:gd name="T57" fmla="*/ 540 h 1970"/>
                <a:gd name="T58" fmla="*/ 600 w 2515"/>
                <a:gd name="T59" fmla="*/ 516 h 1970"/>
                <a:gd name="T60" fmla="*/ 552 w 2515"/>
                <a:gd name="T61" fmla="*/ 486 h 1970"/>
                <a:gd name="T62" fmla="*/ 528 w 2515"/>
                <a:gd name="T63" fmla="*/ 462 h 1970"/>
                <a:gd name="T64" fmla="*/ 474 w 2515"/>
                <a:gd name="T65" fmla="*/ 426 h 1970"/>
                <a:gd name="T66" fmla="*/ 415 w 2515"/>
                <a:gd name="T67" fmla="*/ 390 h 1970"/>
                <a:gd name="T68" fmla="*/ 366 w 2515"/>
                <a:gd name="T69" fmla="*/ 366 h 1970"/>
                <a:gd name="T70" fmla="*/ 192 w 2515"/>
                <a:gd name="T71" fmla="*/ 234 h 1970"/>
                <a:gd name="T72" fmla="*/ 570 w 2515"/>
                <a:gd name="T73" fmla="*/ 564 h 1970"/>
                <a:gd name="T74" fmla="*/ 444 w 2515"/>
                <a:gd name="T75" fmla="*/ 732 h 1970"/>
                <a:gd name="T76" fmla="*/ 318 w 2515"/>
                <a:gd name="T77" fmla="*/ 787 h 1970"/>
                <a:gd name="T78" fmla="*/ 127 w 2515"/>
                <a:gd name="T79" fmla="*/ 853 h 1970"/>
                <a:gd name="T80" fmla="*/ 0 w 2515"/>
                <a:gd name="T81" fmla="*/ 1165 h 1970"/>
                <a:gd name="T82" fmla="*/ 372 w 2515"/>
                <a:gd name="T83" fmla="*/ 1015 h 1970"/>
                <a:gd name="T84" fmla="*/ 222 w 2515"/>
                <a:gd name="T85" fmla="*/ 1262 h 1970"/>
                <a:gd name="T86" fmla="*/ 139 w 2515"/>
                <a:gd name="T87" fmla="*/ 1459 h 1970"/>
                <a:gd name="T88" fmla="*/ 102 w 2515"/>
                <a:gd name="T89" fmla="*/ 1495 h 1970"/>
                <a:gd name="T90" fmla="*/ 84 w 2515"/>
                <a:gd name="T91" fmla="*/ 1519 h 1970"/>
                <a:gd name="T92" fmla="*/ 96 w 2515"/>
                <a:gd name="T93" fmla="*/ 1537 h 1970"/>
                <a:gd name="T94" fmla="*/ 127 w 2515"/>
                <a:gd name="T95" fmla="*/ 1567 h 1970"/>
                <a:gd name="T96" fmla="*/ 145 w 2515"/>
                <a:gd name="T97" fmla="*/ 1633 h 1970"/>
                <a:gd name="T98" fmla="*/ 156 w 2515"/>
                <a:gd name="T99" fmla="*/ 1693 h 1970"/>
                <a:gd name="T100" fmla="*/ 162 w 2515"/>
                <a:gd name="T101" fmla="*/ 1723 h 1970"/>
                <a:gd name="T102" fmla="*/ 216 w 2515"/>
                <a:gd name="T103" fmla="*/ 1802 h 1970"/>
                <a:gd name="T104" fmla="*/ 228 w 2515"/>
                <a:gd name="T105" fmla="*/ 1850 h 1970"/>
                <a:gd name="T106" fmla="*/ 240 w 2515"/>
                <a:gd name="T107" fmla="*/ 1904 h 1970"/>
                <a:gd name="T108" fmla="*/ 246 w 2515"/>
                <a:gd name="T109" fmla="*/ 1922 h 1970"/>
                <a:gd name="T110" fmla="*/ 258 w 2515"/>
                <a:gd name="T111" fmla="*/ 1970 h 1970"/>
                <a:gd name="T112" fmla="*/ 462 w 2515"/>
                <a:gd name="T113" fmla="*/ 1922 h 1970"/>
                <a:gd name="T114" fmla="*/ 624 w 2515"/>
                <a:gd name="T115" fmla="*/ 1778 h 19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it-IT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41 w 2123"/>
                <a:gd name="T1" fmla="*/ 506 h 1696"/>
                <a:gd name="T2" fmla="*/ 505 w 2123"/>
                <a:gd name="T3" fmla="*/ 331 h 1696"/>
                <a:gd name="T4" fmla="*/ 631 w 2123"/>
                <a:gd name="T5" fmla="*/ 192 h 1696"/>
                <a:gd name="T6" fmla="*/ 863 w 2123"/>
                <a:gd name="T7" fmla="*/ 286 h 1696"/>
                <a:gd name="T8" fmla="*/ 1136 w 2123"/>
                <a:gd name="T9" fmla="*/ 421 h 1696"/>
                <a:gd name="T10" fmla="*/ 1387 w 2123"/>
                <a:gd name="T11" fmla="*/ 537 h 1696"/>
                <a:gd name="T12" fmla="*/ 1683 w 2123"/>
                <a:gd name="T13" fmla="*/ 658 h 1696"/>
                <a:gd name="T14" fmla="*/ 1761 w 2123"/>
                <a:gd name="T15" fmla="*/ 685 h 1696"/>
                <a:gd name="T16" fmla="*/ 1718 w 2123"/>
                <a:gd name="T17" fmla="*/ 655 h 1696"/>
                <a:gd name="T18" fmla="*/ 1320 w 2123"/>
                <a:gd name="T19" fmla="*/ 485 h 1696"/>
                <a:gd name="T20" fmla="*/ 1018 w 2123"/>
                <a:gd name="T21" fmla="*/ 331 h 1696"/>
                <a:gd name="T22" fmla="*/ 672 w 2123"/>
                <a:gd name="T23" fmla="*/ 159 h 1696"/>
                <a:gd name="T24" fmla="*/ 934 w 2123"/>
                <a:gd name="T25" fmla="*/ 150 h 1696"/>
                <a:gd name="T26" fmla="*/ 1203 w 2123"/>
                <a:gd name="T27" fmla="*/ 154 h 1696"/>
                <a:gd name="T28" fmla="*/ 1510 w 2123"/>
                <a:gd name="T29" fmla="*/ 131 h 1696"/>
                <a:gd name="T30" fmla="*/ 1984 w 2123"/>
                <a:gd name="T31" fmla="*/ 95 h 1696"/>
                <a:gd name="T32" fmla="*/ 1940 w 2123"/>
                <a:gd name="T33" fmla="*/ 84 h 1696"/>
                <a:gd name="T34" fmla="*/ 1440 w 2123"/>
                <a:gd name="T35" fmla="*/ 125 h 1696"/>
                <a:gd name="T36" fmla="*/ 1130 w 2123"/>
                <a:gd name="T37" fmla="*/ 132 h 1696"/>
                <a:gd name="T38" fmla="*/ 707 w 2123"/>
                <a:gd name="T39" fmla="*/ 125 h 1696"/>
                <a:gd name="T40" fmla="*/ 767 w 2123"/>
                <a:gd name="T41" fmla="*/ 111 h 1696"/>
                <a:gd name="T42" fmla="*/ 1064 w 2123"/>
                <a:gd name="T43" fmla="*/ 0 h 1696"/>
                <a:gd name="T44" fmla="*/ 1018 w 2123"/>
                <a:gd name="T45" fmla="*/ 15 h 1696"/>
                <a:gd name="T46" fmla="*/ 945 w 2123"/>
                <a:gd name="T47" fmla="*/ 41 h 1696"/>
                <a:gd name="T48" fmla="*/ 803 w 2123"/>
                <a:gd name="T49" fmla="*/ 93 h 1696"/>
                <a:gd name="T50" fmla="*/ 631 w 2123"/>
                <a:gd name="T51" fmla="*/ 136 h 1696"/>
                <a:gd name="T52" fmla="*/ 595 w 2123"/>
                <a:gd name="T53" fmla="*/ 174 h 1696"/>
                <a:gd name="T54" fmla="*/ 284 w 2123"/>
                <a:gd name="T55" fmla="*/ 286 h 1696"/>
                <a:gd name="T56" fmla="*/ 0 w 2123"/>
                <a:gd name="T57" fmla="*/ 351 h 1696"/>
                <a:gd name="T58" fmla="*/ 0 w 2123"/>
                <a:gd name="T59" fmla="*/ 355 h 1696"/>
                <a:gd name="T60" fmla="*/ 0 w 2123"/>
                <a:gd name="T61" fmla="*/ 371 h 1696"/>
                <a:gd name="T62" fmla="*/ 281 w 2123"/>
                <a:gd name="T63" fmla="*/ 306 h 1696"/>
                <a:gd name="T64" fmla="*/ 553 w 2123"/>
                <a:gd name="T65" fmla="*/ 208 h 1696"/>
                <a:gd name="T66" fmla="*/ 473 w 2123"/>
                <a:gd name="T67" fmla="*/ 324 h 1696"/>
                <a:gd name="T68" fmla="*/ 487 w 2123"/>
                <a:gd name="T69" fmla="*/ 481 h 1696"/>
                <a:gd name="T70" fmla="*/ 434 w 2123"/>
                <a:gd name="T71" fmla="*/ 566 h 1696"/>
                <a:gd name="T72" fmla="*/ 303 w 2123"/>
                <a:gd name="T73" fmla="*/ 717 h 1696"/>
                <a:gd name="T74" fmla="*/ 297 w 2123"/>
                <a:gd name="T75" fmla="*/ 820 h 1696"/>
                <a:gd name="T76" fmla="*/ 303 w 2123"/>
                <a:gd name="T77" fmla="*/ 820 h 1696"/>
                <a:gd name="T78" fmla="*/ 321 w 2123"/>
                <a:gd name="T79" fmla="*/ 752 h 1696"/>
                <a:gd name="T80" fmla="*/ 541 w 2123"/>
                <a:gd name="T81" fmla="*/ 506 h 1696"/>
                <a:gd name="T82" fmla="*/ 541 w 2123"/>
                <a:gd name="T83" fmla="*/ 506 h 169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034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035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36 w 969"/>
                <a:gd name="T1" fmla="*/ 1225 h 1192"/>
                <a:gd name="T2" fmla="*/ 516 w 969"/>
                <a:gd name="T3" fmla="*/ 1231 h 1192"/>
                <a:gd name="T4" fmla="*/ 606 w 969"/>
                <a:gd name="T5" fmla="*/ 1189 h 1192"/>
                <a:gd name="T6" fmla="*/ 853 w 969"/>
                <a:gd name="T7" fmla="*/ 1124 h 1192"/>
                <a:gd name="T8" fmla="*/ 985 w 969"/>
                <a:gd name="T9" fmla="*/ 1094 h 1192"/>
                <a:gd name="T10" fmla="*/ 798 w 969"/>
                <a:gd name="T11" fmla="*/ 1025 h 1192"/>
                <a:gd name="T12" fmla="*/ 582 w 969"/>
                <a:gd name="T13" fmla="*/ 979 h 1192"/>
                <a:gd name="T14" fmla="*/ 210 w 969"/>
                <a:gd name="T15" fmla="*/ 998 h 1192"/>
                <a:gd name="T16" fmla="*/ 312 w 969"/>
                <a:gd name="T17" fmla="*/ 919 h 1192"/>
                <a:gd name="T18" fmla="*/ 522 w 969"/>
                <a:gd name="T19" fmla="*/ 829 h 1192"/>
                <a:gd name="T20" fmla="*/ 733 w 969"/>
                <a:gd name="T21" fmla="*/ 697 h 1192"/>
                <a:gd name="T22" fmla="*/ 739 w 969"/>
                <a:gd name="T23" fmla="*/ 697 h 1192"/>
                <a:gd name="T24" fmla="*/ 751 w 969"/>
                <a:gd name="T25" fmla="*/ 691 h 1192"/>
                <a:gd name="T26" fmla="*/ 792 w 969"/>
                <a:gd name="T27" fmla="*/ 673 h 1192"/>
                <a:gd name="T28" fmla="*/ 816 w 969"/>
                <a:gd name="T29" fmla="*/ 667 h 1192"/>
                <a:gd name="T30" fmla="*/ 828 w 969"/>
                <a:gd name="T31" fmla="*/ 655 h 1192"/>
                <a:gd name="T32" fmla="*/ 834 w 969"/>
                <a:gd name="T33" fmla="*/ 643 h 1192"/>
                <a:gd name="T34" fmla="*/ 828 w 969"/>
                <a:gd name="T35" fmla="*/ 637 h 1192"/>
                <a:gd name="T36" fmla="*/ 822 w 969"/>
                <a:gd name="T37" fmla="*/ 625 h 1192"/>
                <a:gd name="T38" fmla="*/ 822 w 969"/>
                <a:gd name="T39" fmla="*/ 588 h 1192"/>
                <a:gd name="T40" fmla="*/ 834 w 969"/>
                <a:gd name="T41" fmla="*/ 558 h 1192"/>
                <a:gd name="T42" fmla="*/ 846 w 969"/>
                <a:gd name="T43" fmla="*/ 528 h 1192"/>
                <a:gd name="T44" fmla="*/ 869 w 969"/>
                <a:gd name="T45" fmla="*/ 498 h 1192"/>
                <a:gd name="T46" fmla="*/ 885 w 969"/>
                <a:gd name="T47" fmla="*/ 468 h 1192"/>
                <a:gd name="T48" fmla="*/ 893 w 969"/>
                <a:gd name="T49" fmla="*/ 450 h 1192"/>
                <a:gd name="T50" fmla="*/ 901 w 969"/>
                <a:gd name="T51" fmla="*/ 444 h 1192"/>
                <a:gd name="T52" fmla="*/ 901 w 969"/>
                <a:gd name="T53" fmla="*/ 360 h 1192"/>
                <a:gd name="T54" fmla="*/ 901 w 969"/>
                <a:gd name="T55" fmla="*/ 354 h 1192"/>
                <a:gd name="T56" fmla="*/ 907 w 969"/>
                <a:gd name="T57" fmla="*/ 348 h 1192"/>
                <a:gd name="T58" fmla="*/ 925 w 969"/>
                <a:gd name="T59" fmla="*/ 318 h 1192"/>
                <a:gd name="T60" fmla="*/ 937 w 969"/>
                <a:gd name="T61" fmla="*/ 282 h 1192"/>
                <a:gd name="T62" fmla="*/ 949 w 969"/>
                <a:gd name="T63" fmla="*/ 252 h 1192"/>
                <a:gd name="T64" fmla="*/ 955 w 969"/>
                <a:gd name="T65" fmla="*/ 240 h 1192"/>
                <a:gd name="T66" fmla="*/ 961 w 969"/>
                <a:gd name="T67" fmla="*/ 228 h 1192"/>
                <a:gd name="T68" fmla="*/ 979 w 969"/>
                <a:gd name="T69" fmla="*/ 173 h 1192"/>
                <a:gd name="T70" fmla="*/ 997 w 969"/>
                <a:gd name="T71" fmla="*/ 137 h 1192"/>
                <a:gd name="T72" fmla="*/ 1003 w 969"/>
                <a:gd name="T73" fmla="*/ 125 h 1192"/>
                <a:gd name="T74" fmla="*/ 1003 w 969"/>
                <a:gd name="T75" fmla="*/ 119 h 1192"/>
                <a:gd name="T76" fmla="*/ 1021 w 969"/>
                <a:gd name="T77" fmla="*/ 0 h 1192"/>
                <a:gd name="T78" fmla="*/ 997 w 969"/>
                <a:gd name="T79" fmla="*/ 47 h 1192"/>
                <a:gd name="T80" fmla="*/ 822 w 969"/>
                <a:gd name="T81" fmla="*/ 113 h 1192"/>
                <a:gd name="T82" fmla="*/ 745 w 969"/>
                <a:gd name="T83" fmla="*/ 161 h 1192"/>
                <a:gd name="T84" fmla="*/ 486 w 969"/>
                <a:gd name="T85" fmla="*/ 246 h 1192"/>
                <a:gd name="T86" fmla="*/ 294 w 969"/>
                <a:gd name="T87" fmla="*/ 300 h 1192"/>
                <a:gd name="T88" fmla="*/ 186 w 969"/>
                <a:gd name="T89" fmla="*/ 306 h 1192"/>
                <a:gd name="T90" fmla="*/ 12 w 969"/>
                <a:gd name="T91" fmla="*/ 498 h 1192"/>
                <a:gd name="T92" fmla="*/ 0 w 969"/>
                <a:gd name="T93" fmla="*/ 522 h 1192"/>
                <a:gd name="T94" fmla="*/ 0 w 969"/>
                <a:gd name="T95" fmla="*/ 1225 h 1192"/>
                <a:gd name="T96" fmla="*/ 96 w 969"/>
                <a:gd name="T97" fmla="*/ 1219 h 1192"/>
                <a:gd name="T98" fmla="*/ 336 w 969"/>
                <a:gd name="T99" fmla="*/ 1225 h 1192"/>
                <a:gd name="T100" fmla="*/ 336 w 969"/>
                <a:gd name="T101" fmla="*/ 1225 h 119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036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037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86 w 2176"/>
                <a:gd name="T1" fmla="*/ 793 h 1505"/>
                <a:gd name="T2" fmla="*/ 1255 w 2176"/>
                <a:gd name="T3" fmla="*/ 1264 h 1505"/>
                <a:gd name="T4" fmla="*/ 1008 w 2176"/>
                <a:gd name="T5" fmla="*/ 1219 h 1505"/>
                <a:gd name="T6" fmla="*/ 762 w 2176"/>
                <a:gd name="T7" fmla="*/ 1153 h 1505"/>
                <a:gd name="T8" fmla="*/ 468 w 2176"/>
                <a:gd name="T9" fmla="*/ 1135 h 1505"/>
                <a:gd name="T10" fmla="*/ 0 w 2176"/>
                <a:gd name="T11" fmla="*/ 1105 h 1505"/>
                <a:gd name="T12" fmla="*/ 30 w 2176"/>
                <a:gd name="T13" fmla="*/ 1141 h 1505"/>
                <a:gd name="T14" fmla="*/ 522 w 2176"/>
                <a:gd name="T15" fmla="*/ 1159 h 1505"/>
                <a:gd name="T16" fmla="*/ 816 w 2176"/>
                <a:gd name="T17" fmla="*/ 1213 h 1505"/>
                <a:gd name="T18" fmla="*/ 1195 w 2176"/>
                <a:gd name="T19" fmla="*/ 1340 h 1505"/>
                <a:gd name="T20" fmla="*/ 1130 w 2176"/>
                <a:gd name="T21" fmla="*/ 1358 h 1505"/>
                <a:gd name="T22" fmla="*/ 750 w 2176"/>
                <a:gd name="T23" fmla="*/ 1544 h 1505"/>
                <a:gd name="T24" fmla="*/ 804 w 2176"/>
                <a:gd name="T25" fmla="*/ 1520 h 1505"/>
                <a:gd name="T26" fmla="*/ 913 w 2176"/>
                <a:gd name="T27" fmla="*/ 1478 h 1505"/>
                <a:gd name="T28" fmla="*/ 1074 w 2176"/>
                <a:gd name="T29" fmla="*/ 1394 h 1505"/>
                <a:gd name="T30" fmla="*/ 1279 w 2176"/>
                <a:gd name="T31" fmla="*/ 1334 h 1505"/>
                <a:gd name="T32" fmla="*/ 1332 w 2176"/>
                <a:gd name="T33" fmla="*/ 1249 h 1505"/>
                <a:gd name="T34" fmla="*/ 1723 w 2176"/>
                <a:gd name="T35" fmla="*/ 1069 h 1505"/>
                <a:gd name="T36" fmla="*/ 2035 w 2176"/>
                <a:gd name="T37" fmla="*/ 979 h 1505"/>
                <a:gd name="T38" fmla="*/ 2293 w 2176"/>
                <a:gd name="T39" fmla="*/ 847 h 1505"/>
                <a:gd name="T40" fmla="*/ 2066 w 2176"/>
                <a:gd name="T41" fmla="*/ 937 h 1505"/>
                <a:gd name="T42" fmla="*/ 1747 w 2176"/>
                <a:gd name="T43" fmla="*/ 1015 h 1505"/>
                <a:gd name="T44" fmla="*/ 1417 w 2176"/>
                <a:gd name="T45" fmla="*/ 1177 h 1505"/>
                <a:gd name="T46" fmla="*/ 1580 w 2176"/>
                <a:gd name="T47" fmla="*/ 931 h 1505"/>
                <a:gd name="T48" fmla="*/ 1711 w 2176"/>
                <a:gd name="T49" fmla="*/ 558 h 1505"/>
                <a:gd name="T50" fmla="*/ 1833 w 2176"/>
                <a:gd name="T51" fmla="*/ 385 h 1505"/>
                <a:gd name="T52" fmla="*/ 2086 w 2176"/>
                <a:gd name="T53" fmla="*/ 60 h 1505"/>
                <a:gd name="T54" fmla="*/ 2113 w 2176"/>
                <a:gd name="T55" fmla="*/ 0 h 1505"/>
                <a:gd name="T56" fmla="*/ 2079 w 2176"/>
                <a:gd name="T57" fmla="*/ 0 h 1505"/>
                <a:gd name="T58" fmla="*/ 1687 w 2176"/>
                <a:gd name="T59" fmla="*/ 493 h 1505"/>
                <a:gd name="T60" fmla="*/ 1555 w 2176"/>
                <a:gd name="T61" fmla="*/ 913 h 1505"/>
                <a:gd name="T62" fmla="*/ 1320 w 2176"/>
                <a:gd name="T63" fmla="*/ 1201 h 1505"/>
                <a:gd name="T64" fmla="*/ 1195 w 2176"/>
                <a:gd name="T65" fmla="*/ 931 h 1505"/>
                <a:gd name="T66" fmla="*/ 1062 w 2176"/>
                <a:gd name="T67" fmla="*/ 553 h 1505"/>
                <a:gd name="T68" fmla="*/ 937 w 2176"/>
                <a:gd name="T69" fmla="*/ 222 h 1505"/>
                <a:gd name="T70" fmla="*/ 828 w 2176"/>
                <a:gd name="T71" fmla="*/ 0 h 1505"/>
                <a:gd name="T72" fmla="*/ 792 w 2176"/>
                <a:gd name="T73" fmla="*/ 0 h 1505"/>
                <a:gd name="T74" fmla="*/ 955 w 2176"/>
                <a:gd name="T75" fmla="*/ 367 h 1505"/>
                <a:gd name="T76" fmla="*/ 1086 w 2176"/>
                <a:gd name="T77" fmla="*/ 793 h 1505"/>
                <a:gd name="T78" fmla="*/ 1086 w 2176"/>
                <a:gd name="T79" fmla="*/ 793 h 150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038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74 w 813"/>
                <a:gd name="T1" fmla="*/ 577 h 804"/>
                <a:gd name="T2" fmla="*/ 342 w 813"/>
                <a:gd name="T3" fmla="*/ 451 h 804"/>
                <a:gd name="T4" fmla="*/ 672 w 813"/>
                <a:gd name="T5" fmla="*/ 229 h 804"/>
                <a:gd name="T6" fmla="*/ 852 w 813"/>
                <a:gd name="T7" fmla="*/ 0 h 804"/>
                <a:gd name="T8" fmla="*/ 714 w 813"/>
                <a:gd name="T9" fmla="*/ 150 h 804"/>
                <a:gd name="T10" fmla="*/ 157 w 813"/>
                <a:gd name="T11" fmla="*/ 517 h 804"/>
                <a:gd name="T12" fmla="*/ 0 w 813"/>
                <a:gd name="T13" fmla="*/ 758 h 804"/>
                <a:gd name="T14" fmla="*/ 0 w 813"/>
                <a:gd name="T15" fmla="*/ 830 h 804"/>
                <a:gd name="T16" fmla="*/ 174 w 813"/>
                <a:gd name="T17" fmla="*/ 577 h 804"/>
                <a:gd name="T18" fmla="*/ 174 w 813"/>
                <a:gd name="T19" fmla="*/ 577 h 80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039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86 w 759"/>
                <a:gd name="T1" fmla="*/ 66 h 107"/>
                <a:gd name="T2" fmla="*/ 798 w 759"/>
                <a:gd name="T3" fmla="*/ 0 h 107"/>
                <a:gd name="T4" fmla="*/ 522 w 759"/>
                <a:gd name="T5" fmla="*/ 36 h 107"/>
                <a:gd name="T6" fmla="*/ 151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86 w 759"/>
                <a:gd name="T15" fmla="*/ 66 h 107"/>
                <a:gd name="T16" fmla="*/ 486 w 759"/>
                <a:gd name="T17" fmla="*/ 66 h 1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040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465 w 3169"/>
                <a:gd name="T1" fmla="*/ 252 h 743"/>
                <a:gd name="T2" fmla="*/ 1825 w 3169"/>
                <a:gd name="T3" fmla="*/ 246 h 743"/>
                <a:gd name="T4" fmla="*/ 2204 w 3169"/>
                <a:gd name="T5" fmla="*/ 264 h 743"/>
                <a:gd name="T6" fmla="*/ 2642 w 3169"/>
                <a:gd name="T7" fmla="*/ 246 h 743"/>
                <a:gd name="T8" fmla="*/ 3341 w 3169"/>
                <a:gd name="T9" fmla="*/ 217 h 743"/>
                <a:gd name="T10" fmla="*/ 3284 w 3169"/>
                <a:gd name="T11" fmla="*/ 199 h 743"/>
                <a:gd name="T12" fmla="*/ 2552 w 3169"/>
                <a:gd name="T13" fmla="*/ 234 h 743"/>
                <a:gd name="T14" fmla="*/ 2111 w 3169"/>
                <a:gd name="T15" fmla="*/ 234 h 743"/>
                <a:gd name="T16" fmla="*/ 1537 w 3169"/>
                <a:gd name="T17" fmla="*/ 199 h 743"/>
                <a:gd name="T18" fmla="*/ 1627 w 3169"/>
                <a:gd name="T19" fmla="*/ 168 h 743"/>
                <a:gd name="T20" fmla="*/ 2151 w 3169"/>
                <a:gd name="T21" fmla="*/ 0 h 743"/>
                <a:gd name="T22" fmla="*/ 2065 w 3169"/>
                <a:gd name="T23" fmla="*/ 24 h 743"/>
                <a:gd name="T24" fmla="*/ 1940 w 3169"/>
                <a:gd name="T25" fmla="*/ 66 h 743"/>
                <a:gd name="T26" fmla="*/ 1693 w 3169"/>
                <a:gd name="T27" fmla="*/ 138 h 743"/>
                <a:gd name="T28" fmla="*/ 1416 w 3169"/>
                <a:gd name="T29" fmla="*/ 211 h 743"/>
                <a:gd name="T30" fmla="*/ 1333 w 3169"/>
                <a:gd name="T31" fmla="*/ 264 h 743"/>
                <a:gd name="T32" fmla="*/ 804 w 3169"/>
                <a:gd name="T33" fmla="*/ 426 h 743"/>
                <a:gd name="T34" fmla="*/ 348 w 3169"/>
                <a:gd name="T35" fmla="*/ 516 h 743"/>
                <a:gd name="T36" fmla="*/ 0 w 3169"/>
                <a:gd name="T37" fmla="*/ 643 h 743"/>
                <a:gd name="T38" fmla="*/ 312 w 3169"/>
                <a:gd name="T39" fmla="*/ 552 h 743"/>
                <a:gd name="T40" fmla="*/ 774 w 3169"/>
                <a:gd name="T41" fmla="*/ 462 h 743"/>
                <a:gd name="T42" fmla="*/ 1243 w 3169"/>
                <a:gd name="T43" fmla="*/ 324 h 743"/>
                <a:gd name="T44" fmla="*/ 1033 w 3169"/>
                <a:gd name="T45" fmla="*/ 504 h 743"/>
                <a:gd name="T46" fmla="*/ 919 w 3169"/>
                <a:gd name="T47" fmla="*/ 769 h 743"/>
                <a:gd name="T48" fmla="*/ 913 w 3169"/>
                <a:gd name="T49" fmla="*/ 769 h 743"/>
                <a:gd name="T50" fmla="*/ 985 w 3169"/>
                <a:gd name="T51" fmla="*/ 769 h 743"/>
                <a:gd name="T52" fmla="*/ 1074 w 3169"/>
                <a:gd name="T53" fmla="*/ 510 h 743"/>
                <a:gd name="T54" fmla="*/ 1366 w 3169"/>
                <a:gd name="T55" fmla="*/ 294 h 743"/>
                <a:gd name="T56" fmla="*/ 1613 w 3169"/>
                <a:gd name="T57" fmla="*/ 462 h 743"/>
                <a:gd name="T58" fmla="*/ 1865 w 3169"/>
                <a:gd name="T59" fmla="*/ 703 h 743"/>
                <a:gd name="T60" fmla="*/ 1958 w 3169"/>
                <a:gd name="T61" fmla="*/ 769 h 743"/>
                <a:gd name="T62" fmla="*/ 2023 w 3169"/>
                <a:gd name="T63" fmla="*/ 769 h 743"/>
                <a:gd name="T64" fmla="*/ 1783 w 3169"/>
                <a:gd name="T65" fmla="*/ 540 h 743"/>
                <a:gd name="T66" fmla="*/ 1465 w 3169"/>
                <a:gd name="T67" fmla="*/ 252 h 743"/>
                <a:gd name="T68" fmla="*/ 1465 w 3169"/>
                <a:gd name="T69" fmla="*/ 252 h 74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041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defRPr/>
              </a:pPr>
              <a:endParaRPr lang="it-IT" altLang="it-IT" smtClean="0"/>
            </a:p>
          </p:txBody>
        </p:sp>
        <p:sp>
          <p:nvSpPr>
            <p:cNvPr id="1042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defRPr/>
              </a:pPr>
              <a:endParaRPr lang="it-IT" altLang="it-IT" smtClean="0"/>
            </a:p>
          </p:txBody>
        </p:sp>
        <p:sp>
          <p:nvSpPr>
            <p:cNvPr id="8206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it-IT"/>
            </a:p>
          </p:txBody>
        </p:sp>
        <p:sp>
          <p:nvSpPr>
            <p:cNvPr id="8207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it-IT"/>
            </a:p>
          </p:txBody>
        </p:sp>
        <p:sp>
          <p:nvSpPr>
            <p:cNvPr id="8208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it-IT"/>
            </a:p>
          </p:txBody>
        </p:sp>
        <p:sp>
          <p:nvSpPr>
            <p:cNvPr id="1046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047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8211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>
                <a:gd name="T0" fmla="*/ 1814 w 2828"/>
                <a:gd name="T1" fmla="*/ 606 h 2366"/>
                <a:gd name="T2" fmla="*/ 1615 w 2828"/>
                <a:gd name="T3" fmla="*/ 252 h 2366"/>
                <a:gd name="T4" fmla="*/ 1345 w 2828"/>
                <a:gd name="T5" fmla="*/ 132 h 2366"/>
                <a:gd name="T6" fmla="*/ 1381 w 2828"/>
                <a:gd name="T7" fmla="*/ 492 h 2366"/>
                <a:gd name="T8" fmla="*/ 955 w 2828"/>
                <a:gd name="T9" fmla="*/ 221 h 2366"/>
                <a:gd name="T10" fmla="*/ 877 w 2828"/>
                <a:gd name="T11" fmla="*/ 161 h 2366"/>
                <a:gd name="T12" fmla="*/ 841 w 2828"/>
                <a:gd name="T13" fmla="*/ 167 h 2366"/>
                <a:gd name="T14" fmla="*/ 720 w 2828"/>
                <a:gd name="T15" fmla="*/ 161 h 2366"/>
                <a:gd name="T16" fmla="*/ 613 w 2828"/>
                <a:gd name="T17" fmla="*/ 144 h 2366"/>
                <a:gd name="T18" fmla="*/ 492 w 2828"/>
                <a:gd name="T19" fmla="*/ 161 h 2366"/>
                <a:gd name="T20" fmla="*/ 432 w 2828"/>
                <a:gd name="T21" fmla="*/ 150 h 2366"/>
                <a:gd name="T22" fmla="*/ 342 w 2828"/>
                <a:gd name="T23" fmla="*/ 138 h 2366"/>
                <a:gd name="T24" fmla="*/ 246 w 2828"/>
                <a:gd name="T25" fmla="*/ 126 h 2366"/>
                <a:gd name="T26" fmla="*/ 174 w 2828"/>
                <a:gd name="T27" fmla="*/ 114 h 2366"/>
                <a:gd name="T28" fmla="*/ 216 w 2828"/>
                <a:gd name="T29" fmla="*/ 240 h 2366"/>
                <a:gd name="T30" fmla="*/ 607 w 2828"/>
                <a:gd name="T31" fmla="*/ 588 h 2366"/>
                <a:gd name="T32" fmla="*/ 1177 w 2828"/>
                <a:gd name="T33" fmla="*/ 817 h 2366"/>
                <a:gd name="T34" fmla="*/ 972 w 2828"/>
                <a:gd name="T35" fmla="*/ 871 h 2366"/>
                <a:gd name="T36" fmla="*/ 492 w 2828"/>
                <a:gd name="T37" fmla="*/ 1111 h 2366"/>
                <a:gd name="T38" fmla="*/ 276 w 2828"/>
                <a:gd name="T39" fmla="*/ 1441 h 2366"/>
                <a:gd name="T40" fmla="*/ 42 w 2828"/>
                <a:gd name="T41" fmla="*/ 1441 h 2366"/>
                <a:gd name="T42" fmla="*/ 367 w 2828"/>
                <a:gd name="T43" fmla="*/ 1585 h 2366"/>
                <a:gd name="T44" fmla="*/ 949 w 2828"/>
                <a:gd name="T45" fmla="*/ 1712 h 2366"/>
                <a:gd name="T46" fmla="*/ 1519 w 2828"/>
                <a:gd name="T47" fmla="*/ 1537 h 2366"/>
                <a:gd name="T48" fmla="*/ 1735 w 2828"/>
                <a:gd name="T49" fmla="*/ 1513 h 2366"/>
                <a:gd name="T50" fmla="*/ 1723 w 2828"/>
                <a:gd name="T51" fmla="*/ 1802 h 2366"/>
                <a:gd name="T52" fmla="*/ 2042 w 2828"/>
                <a:gd name="T53" fmla="*/ 2229 h 2366"/>
                <a:gd name="T54" fmla="*/ 2191 w 2828"/>
                <a:gd name="T55" fmla="*/ 2133 h 2366"/>
                <a:gd name="T56" fmla="*/ 2270 w 2828"/>
                <a:gd name="T57" fmla="*/ 1970 h 2366"/>
                <a:gd name="T58" fmla="*/ 2233 w 2828"/>
                <a:gd name="T59" fmla="*/ 1573 h 2366"/>
                <a:gd name="T60" fmla="*/ 2294 w 2828"/>
                <a:gd name="T61" fmla="*/ 1483 h 2366"/>
                <a:gd name="T62" fmla="*/ 2588 w 2828"/>
                <a:gd name="T63" fmla="*/ 1688 h 2366"/>
                <a:gd name="T64" fmla="*/ 2695 w 2828"/>
                <a:gd name="T65" fmla="*/ 1682 h 2366"/>
                <a:gd name="T66" fmla="*/ 2588 w 2828"/>
                <a:gd name="T67" fmla="*/ 1543 h 2366"/>
                <a:gd name="T68" fmla="*/ 2510 w 2828"/>
                <a:gd name="T69" fmla="*/ 1357 h 2366"/>
                <a:gd name="T70" fmla="*/ 2354 w 2828"/>
                <a:gd name="T71" fmla="*/ 1184 h 2366"/>
                <a:gd name="T72" fmla="*/ 2102 w 2828"/>
                <a:gd name="T73" fmla="*/ 931 h 2366"/>
                <a:gd name="T74" fmla="*/ 2137 w 2828"/>
                <a:gd name="T75" fmla="*/ 907 h 2366"/>
                <a:gd name="T76" fmla="*/ 2215 w 2828"/>
                <a:gd name="T77" fmla="*/ 871 h 2366"/>
                <a:gd name="T78" fmla="*/ 2324 w 2828"/>
                <a:gd name="T79" fmla="*/ 817 h 2366"/>
                <a:gd name="T80" fmla="*/ 2372 w 2828"/>
                <a:gd name="T81" fmla="*/ 787 h 2366"/>
                <a:gd name="T82" fmla="*/ 2078 w 2828"/>
                <a:gd name="T83" fmla="*/ 865 h 23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it-IT"/>
            </a:p>
          </p:txBody>
        </p:sp>
        <p:sp>
          <p:nvSpPr>
            <p:cNvPr id="1049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946 w 2153"/>
                <a:gd name="T1" fmla="*/ 877 h 1930"/>
                <a:gd name="T2" fmla="*/ 2041 w 2153"/>
                <a:gd name="T3" fmla="*/ 1045 h 1930"/>
                <a:gd name="T4" fmla="*/ 2168 w 2153"/>
                <a:gd name="T5" fmla="*/ 1194 h 1930"/>
                <a:gd name="T6" fmla="*/ 2234 w 2153"/>
                <a:gd name="T7" fmla="*/ 1285 h 1930"/>
                <a:gd name="T8" fmla="*/ 2270 w 2153"/>
                <a:gd name="T9" fmla="*/ 1333 h 1930"/>
                <a:gd name="T10" fmla="*/ 1993 w 2153"/>
                <a:gd name="T11" fmla="*/ 1003 h 1930"/>
                <a:gd name="T12" fmla="*/ 1964 w 2153"/>
                <a:gd name="T13" fmla="*/ 955 h 1930"/>
                <a:gd name="T14" fmla="*/ 1884 w 2153"/>
                <a:gd name="T15" fmla="*/ 1279 h 1930"/>
                <a:gd name="T16" fmla="*/ 1870 w 2153"/>
                <a:gd name="T17" fmla="*/ 1525 h 1930"/>
                <a:gd name="T18" fmla="*/ 1922 w 2153"/>
                <a:gd name="T19" fmla="*/ 1958 h 1930"/>
                <a:gd name="T20" fmla="*/ 1891 w 2153"/>
                <a:gd name="T21" fmla="*/ 1982 h 1930"/>
                <a:gd name="T22" fmla="*/ 1843 w 2153"/>
                <a:gd name="T23" fmla="*/ 1573 h 1930"/>
                <a:gd name="T24" fmla="*/ 1822 w 2153"/>
                <a:gd name="T25" fmla="*/ 1327 h 1930"/>
                <a:gd name="T26" fmla="*/ 1863 w 2153"/>
                <a:gd name="T27" fmla="*/ 1111 h 1930"/>
                <a:gd name="T28" fmla="*/ 1870 w 2153"/>
                <a:gd name="T29" fmla="*/ 901 h 1930"/>
                <a:gd name="T30" fmla="*/ 1336 w 2153"/>
                <a:gd name="T31" fmla="*/ 1033 h 1930"/>
                <a:gd name="T32" fmla="*/ 872 w 2153"/>
                <a:gd name="T33" fmla="*/ 1158 h 1930"/>
                <a:gd name="T34" fmla="*/ 336 w 2153"/>
                <a:gd name="T35" fmla="*/ 1351 h 1930"/>
                <a:gd name="T36" fmla="*/ 18 w 2153"/>
                <a:gd name="T37" fmla="*/ 1459 h 1930"/>
                <a:gd name="T38" fmla="*/ 324 w 2153"/>
                <a:gd name="T39" fmla="*/ 1321 h 1930"/>
                <a:gd name="T40" fmla="*/ 721 w 2153"/>
                <a:gd name="T41" fmla="*/ 1170 h 1930"/>
                <a:gd name="T42" fmla="*/ 1074 w 2153"/>
                <a:gd name="T43" fmla="*/ 1063 h 1930"/>
                <a:gd name="T44" fmla="*/ 1489 w 2153"/>
                <a:gd name="T45" fmla="*/ 955 h 1930"/>
                <a:gd name="T46" fmla="*/ 1783 w 2153"/>
                <a:gd name="T47" fmla="*/ 841 h 1930"/>
                <a:gd name="T48" fmla="*/ 1411 w 2153"/>
                <a:gd name="T49" fmla="*/ 636 h 1930"/>
                <a:gd name="T50" fmla="*/ 913 w 2153"/>
                <a:gd name="T51" fmla="*/ 528 h 1930"/>
                <a:gd name="T52" fmla="*/ 240 w 2153"/>
                <a:gd name="T53" fmla="*/ 161 h 1930"/>
                <a:gd name="T54" fmla="*/ 0 w 2153"/>
                <a:gd name="T55" fmla="*/ 83 h 1930"/>
                <a:gd name="T56" fmla="*/ 342 w 2153"/>
                <a:gd name="T57" fmla="*/ 179 h 1930"/>
                <a:gd name="T58" fmla="*/ 751 w 2153"/>
                <a:gd name="T59" fmla="*/ 396 h 1930"/>
                <a:gd name="T60" fmla="*/ 985 w 2153"/>
                <a:gd name="T61" fmla="*/ 504 h 1930"/>
                <a:gd name="T62" fmla="*/ 1429 w 2153"/>
                <a:gd name="T63" fmla="*/ 606 h 1930"/>
                <a:gd name="T64" fmla="*/ 1741 w 2153"/>
                <a:gd name="T65" fmla="*/ 769 h 1930"/>
                <a:gd name="T66" fmla="*/ 1501 w 2153"/>
                <a:gd name="T67" fmla="*/ 474 h 1930"/>
                <a:gd name="T68" fmla="*/ 1358 w 2153"/>
                <a:gd name="T69" fmla="*/ 191 h 1930"/>
                <a:gd name="T70" fmla="*/ 1219 w 2153"/>
                <a:gd name="T71" fmla="*/ 0 h 1930"/>
                <a:gd name="T72" fmla="*/ 1417 w 2153"/>
                <a:gd name="T73" fmla="*/ 215 h 1930"/>
                <a:gd name="T74" fmla="*/ 1569 w 2153"/>
                <a:gd name="T75" fmla="*/ 498 h 1930"/>
                <a:gd name="T76" fmla="*/ 1843 w 2153"/>
                <a:gd name="T77" fmla="*/ 829 h 1930"/>
                <a:gd name="T78" fmla="*/ 1946 w 2153"/>
                <a:gd name="T79" fmla="*/ 877 h 1930"/>
                <a:gd name="T80" fmla="*/ 1946 w 2153"/>
                <a:gd name="T81" fmla="*/ 877 h 193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8213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8214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8215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8216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it-IT"/>
              <a:t>marco.chistolini@gmail.com</a:t>
            </a:r>
          </a:p>
        </p:txBody>
      </p:sp>
      <p:sp>
        <p:nvSpPr>
          <p:cNvPr id="8217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FBF89FFE-25B3-4001-B090-B8032CCC30E7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30" r:id="rId1"/>
    <p:sldLayoutId id="2147483819" r:id="rId2"/>
    <p:sldLayoutId id="2147483820" r:id="rId3"/>
    <p:sldLayoutId id="2147483821" r:id="rId4"/>
    <p:sldLayoutId id="2147483822" r:id="rId5"/>
    <p:sldLayoutId id="2147483823" r:id="rId6"/>
    <p:sldLayoutId id="2147483824" r:id="rId7"/>
    <p:sldLayoutId id="2147483825" r:id="rId8"/>
    <p:sldLayoutId id="2147483826" r:id="rId9"/>
    <p:sldLayoutId id="2147483827" r:id="rId10"/>
    <p:sldLayoutId id="2147483828" r:id="rId11"/>
    <p:sldLayoutId id="2147483829" r:id="rId12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6000">
              <a:srgbClr val="000000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 sz="quarter"/>
          </p:nvPr>
        </p:nvSpPr>
        <p:spPr>
          <a:xfrm>
            <a:off x="685800" y="1524000"/>
            <a:ext cx="7772400" cy="24384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it-IT" altLang="it-IT" sz="32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Istituto degli Innocenti</a:t>
            </a:r>
            <a:br>
              <a:rPr lang="it-IT" altLang="it-IT" sz="3200" smtClean="0"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it-IT" altLang="it-IT" sz="32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lang="it-IT" altLang="it-IT" sz="3200" smtClean="0"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it-IT" altLang="it-IT" sz="3200" b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lang="it-IT" altLang="it-IT" sz="3200" b="0" smtClean="0"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it-IT" altLang="it-IT" sz="3200" b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lang="it-IT" altLang="it-IT" sz="3200" b="0" smtClean="0"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it-IT" altLang="it-IT" sz="3200" b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lang="it-IT" altLang="it-IT" sz="3200" b="0" smtClean="0"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it-IT" altLang="it-IT" sz="2800" smtClean="0">
                <a:solidFill>
                  <a:srgbClr val="FFC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it-IT" altLang="it-IT" sz="2800" i="1" smtClean="0">
                <a:solidFill>
                  <a:srgbClr val="FFC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lang="it-IT" altLang="it-IT" sz="2800" i="1" smtClean="0">
                <a:solidFill>
                  <a:srgbClr val="FFC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it-IT" altLang="it-IT" sz="2800" i="1" smtClean="0">
                <a:solidFill>
                  <a:srgbClr val="FFC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lang="it-IT" altLang="it-IT" sz="2800" i="1" smtClean="0">
                <a:solidFill>
                  <a:srgbClr val="FFC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it-IT" altLang="it-IT" sz="2800" i="1" smtClean="0">
                <a:solidFill>
                  <a:srgbClr val="FFC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Il diritto alla continuità affettiva: un passo di civiltà, una legge superflua o un esempio di eterogenesi dei fini? </a:t>
            </a:r>
            <a:r>
              <a:rPr lang="it-IT" altLang="it-IT" sz="2800" smtClean="0">
                <a:solidFill>
                  <a:srgbClr val="FFC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lang="it-IT" altLang="it-IT" sz="2800" smtClean="0">
                <a:solidFill>
                  <a:srgbClr val="FFC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it-IT" altLang="it-IT" sz="4400" b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br>
              <a:rPr lang="it-IT" altLang="it-IT" sz="4400" b="0" smtClean="0"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it-IT" altLang="it-IT" sz="3600" u="sng" smtClean="0">
                <a:solidFill>
                  <a:srgbClr val="FFC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Vecchi e nuovi legami: </a:t>
            </a:r>
            <a:br>
              <a:rPr lang="it-IT" altLang="it-IT" sz="3600" u="sng" smtClean="0">
                <a:solidFill>
                  <a:srgbClr val="FFC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it-IT" altLang="it-IT" sz="3600" u="sng" smtClean="0">
                <a:solidFill>
                  <a:srgbClr val="FFC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tutto si muove e tutto si tiene? </a:t>
            </a:r>
            <a:r>
              <a:rPr lang="it-IT" altLang="it-IT" sz="3600" b="0" i="1" u="sng" smtClean="0">
                <a:solidFill>
                  <a:srgbClr val="FFC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lang="it-IT" altLang="it-IT" sz="3600" b="0" i="1" u="sng" smtClean="0">
                <a:solidFill>
                  <a:srgbClr val="FFC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it-IT" altLang="it-IT" sz="4400" b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br>
              <a:rPr lang="it-IT" altLang="it-IT" sz="4400" b="0" smtClean="0"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it-IT" altLang="it-IT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lang="it-IT" altLang="it-IT" smtClean="0"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endParaRPr lang="it-IT" altLang="it-IT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sz="quarter" idx="1"/>
          </p:nvPr>
        </p:nvSpPr>
        <p:spPr>
          <a:xfrm>
            <a:off x="1371600" y="4800600"/>
            <a:ext cx="6400800" cy="8382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it-IT" altLang="it-IT" sz="2400" smtClean="0">
                <a:solidFill>
                  <a:srgbClr val="FFC000"/>
                </a:solidFill>
                <a:effectLst/>
              </a:rPr>
              <a:t>Milano, 20/1/2016</a:t>
            </a:r>
            <a:r>
              <a:rPr lang="it-IT" altLang="it-IT" smtClean="0">
                <a:effectLst/>
              </a:rPr>
              <a:t/>
            </a:r>
            <a:br>
              <a:rPr lang="it-IT" altLang="it-IT" smtClean="0">
                <a:effectLst/>
              </a:rPr>
            </a:br>
            <a:endParaRPr lang="it-IT" altLang="it-IT" sz="2400" smtClean="0">
              <a:effectLst/>
            </a:endParaRPr>
          </a:p>
          <a:p>
            <a:pPr>
              <a:defRPr/>
            </a:pPr>
            <a:r>
              <a:rPr lang="it-IT" altLang="it-IT" sz="2400" smtClean="0">
                <a:solidFill>
                  <a:srgbClr val="FFC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Marco Chistolini</a:t>
            </a:r>
            <a:br>
              <a:rPr lang="it-IT" altLang="it-IT" sz="2400" smtClean="0">
                <a:solidFill>
                  <a:srgbClr val="FFC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endParaRPr lang="it-IT" altLang="it-IT" sz="2400" smtClean="0">
              <a:solidFill>
                <a:srgbClr val="FFC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Ruolo famiglia affidataria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n"/>
              <a:defRPr/>
            </a:pPr>
            <a:r>
              <a:rPr lang="it-IT" dirty="0" smtClean="0"/>
              <a:t>Possibilità di incidere sulle decisioni.</a:t>
            </a:r>
          </a:p>
          <a:p>
            <a:pPr>
              <a:buFont typeface="Wingdings" charset="2"/>
              <a:buChar char="n"/>
              <a:defRPr/>
            </a:pPr>
            <a:r>
              <a:rPr lang="it-IT" dirty="0" smtClean="0"/>
              <a:t>Vantaggi e rischi.</a:t>
            </a:r>
          </a:p>
          <a:p>
            <a:pPr>
              <a:buFont typeface="Wingdings" charset="2"/>
              <a:buChar char="n"/>
              <a:defRPr/>
            </a:pPr>
            <a:r>
              <a:rPr lang="it-IT" dirty="0" smtClean="0"/>
              <a:t>Attenzione a non lasciare alla FA il compito di rappresentare l’interesse del minore, facendola esporre eccessivamente.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endParaRPr lang="it-IT" altLang="it-IT" smtClean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it-IT" smtClean="0"/>
              <a:t>marco.chistolini@gmail.com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fld id="{588ABC19-97AC-4E93-8383-DFFCD47E6E3C}" type="slidenum">
              <a:rPr lang="it-IT" altLang="it-IT" smtClean="0"/>
              <a:pPr>
                <a:defRPr/>
              </a:pPr>
              <a:t>10</a:t>
            </a:fld>
            <a:endParaRPr lang="it-IT" altLang="it-IT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 sz="4000" dirty="0" smtClean="0"/>
              <a:t>La continuità degli affetti </a:t>
            </a:r>
            <a:br>
              <a:rPr lang="it-IT" sz="4000" dirty="0" smtClean="0"/>
            </a:br>
            <a:r>
              <a:rPr lang="it-IT" sz="4000" dirty="0" smtClean="0"/>
              <a:t>è sempre positiva?</a:t>
            </a:r>
            <a:endParaRPr lang="it-IT" sz="4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defRPr/>
            </a:pPr>
            <a:r>
              <a:rPr lang="it-IT" altLang="it-IT" smtClean="0"/>
              <a:t>Enfasi sull’importanza della continuità degli affetti, dei legami, delle relazioni, dei contatti</a:t>
            </a:r>
            <a:r>
              <a:rPr lang="is-IS" altLang="it-IT" smtClean="0"/>
              <a:t>…</a:t>
            </a:r>
            <a:endParaRPr lang="it-IT" altLang="it-IT" smtClean="0"/>
          </a:p>
          <a:p>
            <a:pPr algn="just">
              <a:defRPr/>
            </a:pPr>
            <a:r>
              <a:rPr lang="it-IT" altLang="it-IT" smtClean="0"/>
              <a:t>D</a:t>
            </a:r>
            <a:r>
              <a:rPr lang="is-IS" altLang="it-IT" smtClean="0"/>
              <a:t>iverse prove a sostegno.</a:t>
            </a:r>
          </a:p>
          <a:p>
            <a:pPr algn="just">
              <a:defRPr/>
            </a:pPr>
            <a:r>
              <a:rPr lang="it-IT" altLang="it-IT" smtClean="0"/>
              <a:t>Generalmente quando si parla di continuità affettiva si fa riferimento al diritto del minore  di mantenere rapporti con persone affettivamente significative.</a:t>
            </a:r>
            <a:endParaRPr lang="is-IS" altLang="it-IT" smtClean="0"/>
          </a:p>
          <a:p>
            <a:pPr>
              <a:defRPr/>
            </a:pPr>
            <a:endParaRPr lang="it-IT" altLang="it-IT" sz="3600" smtClean="0"/>
          </a:p>
          <a:p>
            <a:pPr>
              <a:defRPr/>
            </a:pPr>
            <a:endParaRPr lang="it-IT" altLang="it-IT" sz="3600" smtClean="0"/>
          </a:p>
        </p:txBody>
      </p:sp>
      <p:sp>
        <p:nvSpPr>
          <p:cNvPr id="4" name="Segnaposto data 3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endParaRPr lang="it-IT" altLang="it-IT" smtClean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it-IT" smtClean="0"/>
              <a:t>marco.chistolini@gmail.com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fld id="{79D6D7C1-099C-416B-A91B-22DB1045127F}" type="slidenum">
              <a:rPr lang="it-IT" altLang="it-IT" smtClean="0"/>
              <a:pPr>
                <a:defRPr/>
              </a:pPr>
              <a:t>2</a:t>
            </a:fld>
            <a:endParaRPr lang="it-IT" altLang="it-IT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Utilità della continuità affettiva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it-IT" altLang="it-IT" smtClean="0"/>
          </a:p>
          <a:p>
            <a:pPr>
              <a:defRPr/>
            </a:pPr>
            <a:r>
              <a:rPr lang="it-IT" altLang="it-IT" sz="3600" smtClean="0"/>
              <a:t>Qualità del legame. </a:t>
            </a:r>
          </a:p>
          <a:p>
            <a:pPr>
              <a:defRPr/>
            </a:pPr>
            <a:endParaRPr lang="it-IT" altLang="it-IT" sz="3600" smtClean="0"/>
          </a:p>
          <a:p>
            <a:pPr>
              <a:defRPr/>
            </a:pPr>
            <a:r>
              <a:rPr lang="it-IT" altLang="it-IT" sz="3600" smtClean="0"/>
              <a:t>Progetto di vita: costruzione di nuovi legami.</a:t>
            </a:r>
          </a:p>
          <a:p>
            <a:pPr>
              <a:defRPr/>
            </a:pPr>
            <a:endParaRPr lang="it-IT" altLang="it-IT" smtClean="0"/>
          </a:p>
        </p:txBody>
      </p:sp>
      <p:sp>
        <p:nvSpPr>
          <p:cNvPr id="4" name="Segnaposto data 3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endParaRPr lang="it-IT" altLang="it-IT" smtClean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it-IT" smtClean="0"/>
              <a:t>marco.chistolini@gmail.com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fld id="{54203917-B15F-452C-A43A-31EC2E509233}" type="slidenum">
              <a:rPr lang="it-IT" altLang="it-IT" smtClean="0"/>
              <a:pPr>
                <a:defRPr/>
              </a:pPr>
              <a:t>3</a:t>
            </a:fld>
            <a:endParaRPr lang="it-IT" altLang="it-IT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L’appartenenza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defRPr/>
            </a:pPr>
            <a:r>
              <a:rPr lang="it-IT" altLang="it-IT" smtClean="0"/>
              <a:t>Pietra angolare per lo sviluppo e il benessere psicologico, sentire di essere speciali per qualcuno.</a:t>
            </a:r>
          </a:p>
          <a:p>
            <a:pPr algn="just">
              <a:defRPr/>
            </a:pPr>
            <a:r>
              <a:rPr lang="it-IT" altLang="it-IT" smtClean="0"/>
              <a:t>I legami</a:t>
            </a:r>
            <a:r>
              <a:rPr lang="is-IS" altLang="it-IT" smtClean="0"/>
              <a:t>… legano. Quindi, continuità e appartenenza possono confliggere (</a:t>
            </a:r>
            <a:r>
              <a:rPr lang="en-GB" altLang="it-IT" smtClean="0">
                <a:effectLst/>
              </a:rPr>
              <a:t>Selwyn, 2004</a:t>
            </a:r>
            <a:r>
              <a:rPr lang="is-IS" altLang="it-IT" smtClean="0"/>
              <a:t>; Balenzano, Moro, Cassibba, 2013).</a:t>
            </a:r>
            <a:endParaRPr lang="it-IT" altLang="it-IT" smtClean="0"/>
          </a:p>
          <a:p>
            <a:pPr algn="just">
              <a:defRPr/>
            </a:pPr>
            <a:r>
              <a:rPr lang="it-IT" altLang="it-IT" smtClean="0"/>
              <a:t>Continuità: mezzo e non fine.</a:t>
            </a:r>
          </a:p>
          <a:p>
            <a:pPr algn="just">
              <a:defRPr/>
            </a:pPr>
            <a:r>
              <a:rPr lang="it-IT" altLang="it-IT" smtClean="0"/>
              <a:t>Distinzione tra continuità interna ed esterna.</a:t>
            </a:r>
          </a:p>
          <a:p>
            <a:pPr>
              <a:defRPr/>
            </a:pPr>
            <a:endParaRPr lang="it-IT" altLang="it-IT" smtClean="0"/>
          </a:p>
          <a:p>
            <a:pPr>
              <a:defRPr/>
            </a:pPr>
            <a:endParaRPr lang="it-IT" altLang="it-IT" smtClean="0"/>
          </a:p>
          <a:p>
            <a:pPr>
              <a:defRPr/>
            </a:pPr>
            <a:endParaRPr lang="it-IT" altLang="it-IT" smtClean="0"/>
          </a:p>
        </p:txBody>
      </p:sp>
      <p:sp>
        <p:nvSpPr>
          <p:cNvPr id="4" name="Segnaposto data 3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endParaRPr lang="it-IT" altLang="it-IT" smtClean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it-IT" smtClean="0"/>
              <a:t>marco.chistolini@gmail.com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fld id="{A1FC1115-3E79-4AA6-BFDE-DE1D50ACBB08}" type="slidenum">
              <a:rPr lang="it-IT" altLang="it-IT" smtClean="0"/>
              <a:pPr>
                <a:defRPr/>
              </a:pPr>
              <a:t>4</a:t>
            </a:fld>
            <a:endParaRPr lang="it-IT" altLang="it-IT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 altLang="it-IT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Continuità e adottabilità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defRPr/>
            </a:pPr>
            <a:r>
              <a:rPr lang="it-IT" altLang="it-IT" smtClean="0"/>
              <a:t>Se enfatizziamo il valore della continuità difficilmente ci orienteremo per l’adottabilità.</a:t>
            </a:r>
          </a:p>
          <a:p>
            <a:pPr algn="just">
              <a:defRPr/>
            </a:pPr>
            <a:r>
              <a:rPr lang="it-IT" altLang="it-IT" smtClean="0"/>
              <a:t>Quale significato e quale applicazione è opportuno dare alla legge sulla continuità degli affetti?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endParaRPr lang="it-IT" altLang="it-IT" smtClean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it-IT" smtClean="0"/>
              <a:t>marco.chistolini@gmail.com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fld id="{8AC1994B-FD74-414F-8D6E-AA09C8A8521B}" type="slidenum">
              <a:rPr lang="it-IT" altLang="it-IT" smtClean="0"/>
              <a:pPr>
                <a:defRPr/>
              </a:pPr>
              <a:t>5</a:t>
            </a:fld>
            <a:endParaRPr lang="it-IT" altLang="it-IT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Applicazione della 173/2015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defRPr/>
            </a:pPr>
            <a:r>
              <a:rPr lang="it-IT" altLang="it-IT" smtClean="0"/>
              <a:t>Logica “residuale”: nei casi in cui le condizioni per l’adottabilità si verifichino in maniera “imprevista” e non siano parte di un progetto.</a:t>
            </a:r>
          </a:p>
          <a:p>
            <a:pPr algn="just">
              <a:defRPr/>
            </a:pPr>
            <a:r>
              <a:rPr lang="it-IT" altLang="it-IT" smtClean="0"/>
              <a:t>Logica “progettuale”: strumento che può facilitare una transizione pensata dall’affido all’adozione.</a:t>
            </a:r>
          </a:p>
          <a:p>
            <a:pPr>
              <a:defRPr/>
            </a:pPr>
            <a:endParaRPr lang="it-IT" altLang="it-IT" smtClean="0"/>
          </a:p>
        </p:txBody>
      </p:sp>
      <p:sp>
        <p:nvSpPr>
          <p:cNvPr id="4" name="Segnaposto data 3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endParaRPr lang="it-IT" altLang="it-IT" smtClean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it-IT" smtClean="0"/>
              <a:t>marco.chistolini@gmail.com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fld id="{F62D4C28-7959-4779-9E99-4903AF53E091}" type="slidenum">
              <a:rPr lang="it-IT" altLang="it-IT" smtClean="0"/>
              <a:pPr>
                <a:defRPr/>
              </a:pPr>
              <a:t>6</a:t>
            </a:fld>
            <a:endParaRPr lang="it-IT" altLang="it-IT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 sz="4000" dirty="0" smtClean="0"/>
              <a:t>Un’apertura verso </a:t>
            </a:r>
            <a:br>
              <a:rPr lang="it-IT" sz="4000" dirty="0" smtClean="0"/>
            </a:br>
            <a:r>
              <a:rPr lang="it-IT" sz="4000" dirty="0" smtClean="0"/>
              <a:t>l’adozione aperta?</a:t>
            </a:r>
            <a:endParaRPr lang="it-IT" sz="4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defRPr/>
            </a:pPr>
            <a:r>
              <a:rPr lang="it-IT" altLang="it-IT" sz="3000" smtClean="0"/>
              <a:t>Interpretazione ”minimalista” o:</a:t>
            </a:r>
          </a:p>
          <a:p>
            <a:pPr algn="just">
              <a:defRPr/>
            </a:pPr>
            <a:r>
              <a:rPr lang="it-IT" altLang="it-IT" sz="3000" smtClean="0"/>
              <a:t>Costruzione di un ponte tra affido sine die e adozione piena, considerando, quindi, l’affido anche come possibile step intermedio per arrivare all’adozione.</a:t>
            </a:r>
          </a:p>
          <a:p>
            <a:pPr algn="just">
              <a:defRPr/>
            </a:pPr>
            <a:r>
              <a:rPr lang="it-IT" altLang="it-IT" sz="3000" smtClean="0"/>
              <a:t>Rischio che l’affido sia una scorciatoia per l’adozione?</a:t>
            </a:r>
          </a:p>
          <a:p>
            <a:pPr algn="just">
              <a:defRPr/>
            </a:pPr>
            <a:endParaRPr lang="it-IT" altLang="it-IT" smtClean="0"/>
          </a:p>
        </p:txBody>
      </p:sp>
      <p:sp>
        <p:nvSpPr>
          <p:cNvPr id="4" name="Segnaposto data 3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endParaRPr lang="it-IT" altLang="it-IT" smtClean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it-IT" smtClean="0"/>
              <a:t>marco.chistolini@gmail.com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fld id="{1CD9D741-12C1-4A5D-A81C-C0BCAE3B6AB0}" type="slidenum">
              <a:rPr lang="it-IT" altLang="it-IT" smtClean="0"/>
              <a:pPr>
                <a:defRPr/>
              </a:pPr>
              <a:t>7</a:t>
            </a:fld>
            <a:endParaRPr lang="it-IT" altLang="it-IT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Il passaggio dall’affido all’adozione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>
              <a:buFont typeface="Times New Roman" pitchFamily="18" charset="0"/>
              <a:buAutoNum type="arabicPeriod"/>
              <a:defRPr/>
            </a:pPr>
            <a:r>
              <a:rPr lang="it-IT" altLang="it-IT" sz="3000" smtClean="0"/>
              <a:t>Attenzione alla motivazione della famiglia affidataria.</a:t>
            </a:r>
          </a:p>
          <a:p>
            <a:pPr marL="514350" indent="-514350" algn="just">
              <a:buFont typeface="Times New Roman" pitchFamily="18" charset="0"/>
              <a:buAutoNum type="arabicPeriod"/>
              <a:defRPr/>
            </a:pPr>
            <a:r>
              <a:rPr lang="it-IT" altLang="it-IT" sz="3000" smtClean="0"/>
              <a:t>Attenzione alle relazioni tra le due famiglie.</a:t>
            </a:r>
          </a:p>
          <a:p>
            <a:pPr marL="514350" indent="-514350" algn="just">
              <a:buFont typeface="Times New Roman" pitchFamily="18" charset="0"/>
              <a:buAutoNum type="arabicPeriod"/>
              <a:defRPr/>
            </a:pPr>
            <a:r>
              <a:rPr lang="it-IT" altLang="it-IT" sz="3000" smtClean="0"/>
              <a:t>Attenzione al riposizionamento, interno ed esterno, del minore.</a:t>
            </a:r>
          </a:p>
          <a:p>
            <a:pPr marL="514350" indent="-514350" algn="just">
              <a:buFont typeface="Times New Roman" pitchFamily="18" charset="0"/>
              <a:buAutoNum type="arabicPeriod"/>
              <a:defRPr/>
            </a:pPr>
            <a:r>
              <a:rPr lang="it-IT" altLang="it-IT" sz="3000" smtClean="0"/>
              <a:t>Importanza della progettualità e dell’accompagnamento.</a:t>
            </a:r>
          </a:p>
          <a:p>
            <a:pPr marL="514350" indent="-514350">
              <a:defRPr/>
            </a:pPr>
            <a:endParaRPr lang="it-IT" altLang="it-IT" smtClean="0"/>
          </a:p>
        </p:txBody>
      </p:sp>
      <p:sp>
        <p:nvSpPr>
          <p:cNvPr id="4" name="Segnaposto data 3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endParaRPr lang="it-IT" altLang="it-IT" smtClean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it-IT" smtClean="0"/>
              <a:t>marco.chistolini@gmail.com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fld id="{D5C0AABF-DE26-42F9-B386-22C5994F222B}" type="slidenum">
              <a:rPr lang="it-IT" altLang="it-IT" smtClean="0"/>
              <a:pPr>
                <a:defRPr/>
              </a:pPr>
              <a:t>8</a:t>
            </a:fld>
            <a:endParaRPr lang="it-IT" altLang="it-IT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Adozione aperta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420813"/>
            <a:ext cx="8229600" cy="4710112"/>
          </a:xfrm>
        </p:spPr>
        <p:txBody>
          <a:bodyPr/>
          <a:lstStyle/>
          <a:p>
            <a:pPr algn="just">
              <a:defRPr/>
            </a:pPr>
            <a:r>
              <a:rPr lang="it-IT" altLang="it-IT" smtClean="0"/>
              <a:t>Come regolare i rapporti? </a:t>
            </a:r>
          </a:p>
          <a:p>
            <a:pPr algn="just">
              <a:defRPr/>
            </a:pPr>
            <a:r>
              <a:rPr lang="it-IT" altLang="it-IT" smtClean="0"/>
              <a:t>Chi si occupa di sostenere questi nuclei familiari?</a:t>
            </a:r>
          </a:p>
          <a:p>
            <a:pPr algn="just">
              <a:defRPr/>
            </a:pPr>
            <a:r>
              <a:rPr lang="it-IT" altLang="it-IT" smtClean="0"/>
              <a:t>Costruire teorie e prassi nuove, più aderenti alla realtà.</a:t>
            </a:r>
          </a:p>
          <a:p>
            <a:pPr algn="just">
              <a:defRPr/>
            </a:pPr>
            <a:r>
              <a:rPr lang="it-IT" altLang="it-IT" smtClean="0"/>
              <a:t>L’esperienza degli affidi sine die può essere di aiuto.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endParaRPr lang="it-IT" altLang="it-IT" smtClean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it-IT" smtClean="0"/>
              <a:t>marco.chistolini@gmail.com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fld id="{7D4312EC-9C9F-4034-9138-EB0762244C43}" type="slidenum">
              <a:rPr lang="it-IT" altLang="it-IT" smtClean="0"/>
              <a:pPr>
                <a:defRPr/>
              </a:pPr>
              <a:t>9</a:t>
            </a:fld>
            <a:endParaRPr lang="it-IT" altLang="it-IT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cero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Acer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cero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cero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cero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ero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cero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cero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cero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cero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cero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Globe</Template>
  <TotalTime>2511</TotalTime>
  <Words>367</Words>
  <Application>Microsoft Macintosh PowerPoint</Application>
  <PresentationFormat>Presentazione su schermo (4:3)</PresentationFormat>
  <Paragraphs>60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4" baseType="lpstr">
      <vt:lpstr>Times New Roman</vt:lpstr>
      <vt:lpstr>Arial</vt:lpstr>
      <vt:lpstr>Wingdings</vt:lpstr>
      <vt:lpstr>Acero</vt:lpstr>
      <vt:lpstr>Istituto degli Innocenti        Il diritto alla continuità affettiva: un passo di civiltà, una legge superflua o un esempio di eterogenesi dei fini?    Vecchi e nuovi legami:  tutto si muove e tutto si tiene?     </vt:lpstr>
      <vt:lpstr>La continuità degli affetti  è sempre positiva?</vt:lpstr>
      <vt:lpstr>Utilità della continuità affettiva</vt:lpstr>
      <vt:lpstr>L’appartenenza</vt:lpstr>
      <vt:lpstr>Continuità e adottabilità</vt:lpstr>
      <vt:lpstr>Applicazione della 173/2015</vt:lpstr>
      <vt:lpstr>Un’apertura verso  l’adozione aperta?</vt:lpstr>
      <vt:lpstr>Il passaggio dall’affido all’adozione</vt:lpstr>
      <vt:lpstr>Adozione aperta</vt:lpstr>
      <vt:lpstr>Ruolo famiglia affidataria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Corso di formazione sull’adozione internazionale Regione Umbria 2004 – 2005</dc:title>
  <dc:creator>Marco Chistolini</dc:creator>
  <cp:lastModifiedBy>NoteBook</cp:lastModifiedBy>
  <cp:revision>256</cp:revision>
  <dcterms:created xsi:type="dcterms:W3CDTF">2004-09-16T14:43:11Z</dcterms:created>
  <dcterms:modified xsi:type="dcterms:W3CDTF">2017-02-03T15:40:41Z</dcterms:modified>
</cp:coreProperties>
</file>